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3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7" r:id="rId31"/>
    <p:sldId id="285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10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11" r:id="rId53"/>
    <p:sldId id="307" r:id="rId54"/>
    <p:sldId id="308" r:id="rId55"/>
    <p:sldId id="309" r:id="rId56"/>
  </p:sldIdLst>
  <p:sldSz cx="9144000" cy="6858000" type="screen4x3"/>
  <p:notesSz cx="6858000" cy="9144000"/>
  <p:custDataLst>
    <p:tags r:id="rId5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8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39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184300341296936E-2"/>
          <c:y val="0.2759206578978125"/>
          <c:w val="0.95938259590042518"/>
          <c:h val="0.61893349555063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правонарушений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</c:v>
                </c:pt>
                <c:pt idx="1">
                  <c:v>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Состоят на всех видах учета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101</c:v>
                </c:pt>
                <c:pt idx="1">
                  <c:v>84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7510016"/>
        <c:axId val="127511552"/>
      </c:barChart>
      <c:catAx>
        <c:axId val="12751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27511552"/>
        <c:crosses val="autoZero"/>
        <c:auto val="1"/>
        <c:lblAlgn val="ctr"/>
        <c:lblOffset val="100"/>
        <c:noMultiLvlLbl val="0"/>
      </c:catAx>
      <c:valAx>
        <c:axId val="1275115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2751001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4.6607862950166244E-2"/>
          <c:y val="0.11041333463987731"/>
          <c:w val="0.88904304459986783"/>
          <c:h val="7.6017148888218797E-2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2000" b="1"/>
      </a:pPr>
      <a:endParaRPr lang="ru-RU"/>
    </a:p>
  </c:txPr>
  <c:externalData r:id="rId2">
    <c:autoUpdate val="0"/>
  </c:externalData>
</c:chartSpace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C2D98A-2B3A-4B9A-9AEC-949A6F85CEB6}" type="doc">
      <dgm:prSet loTypeId="urn:microsoft.com/office/officeart/2005/8/layout/cycle6" loCatId="cycle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DF37F57F-E203-4CAC-B70B-80798655576C}">
      <dgm:prSet phldrT="[Текст]" custT="1"/>
      <dgm:spPr/>
      <dgm:t>
        <a:bodyPr/>
        <a:lstStyle/>
        <a:p>
          <a:r>
            <a:rPr lang="ru-RU" sz="2000" b="1" smtClean="0">
              <a:solidFill>
                <a:schemeClr val="tx1"/>
              </a:solidFill>
            </a:rPr>
            <a:t>35 учреждений дошкольного образования</a:t>
          </a:r>
          <a:endParaRPr lang="ru-RU" sz="2000" b="1" dirty="0">
            <a:solidFill>
              <a:schemeClr val="tx1"/>
            </a:solidFill>
          </a:endParaRPr>
        </a:p>
      </dgm:t>
    </dgm:pt>
    <dgm:pt modelId="{C89CAC32-13CE-418A-9AC3-8904A8B5794C}" type="parTrans" cxnId="{245B1378-36C9-495E-B0F2-B070D4D472B3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74A3BA60-E28A-4305-87BC-39C547609BF1}" type="sibTrans" cxnId="{245B1378-36C9-495E-B0F2-B070D4D472B3}">
      <dgm:prSet/>
      <dgm:spPr>
        <a:ln>
          <a:noFill/>
        </a:ln>
      </dgm:spPr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3A985A01-5ADE-41B6-AD7F-9029E06FE146}">
      <dgm:prSet phldrT="[Текст]" custT="1"/>
      <dgm:spPr/>
      <dgm:t>
        <a:bodyPr/>
        <a:lstStyle/>
        <a:p>
          <a:r>
            <a:rPr lang="ru-RU" sz="2000" b="1" smtClean="0">
              <a:solidFill>
                <a:schemeClr val="tx1"/>
              </a:solidFill>
            </a:rPr>
            <a:t>1  частное учреждение общего образования </a:t>
          </a:r>
          <a:endParaRPr lang="ru-RU" sz="2000" b="1" dirty="0">
            <a:solidFill>
              <a:schemeClr val="tx1"/>
            </a:solidFill>
          </a:endParaRPr>
        </a:p>
      </dgm:t>
    </dgm:pt>
    <dgm:pt modelId="{E2A688C5-4127-4EF3-9D9C-2F757B7699D1}" type="parTrans" cxnId="{C2D8A348-A5AA-42B4-A1DC-6828E62BABC8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CD6B3EDC-56BD-46A9-A18D-8ACFF8BEEACE}" type="sibTrans" cxnId="{C2D8A348-A5AA-42B4-A1DC-6828E62BABC8}">
      <dgm:prSet/>
      <dgm:spPr>
        <a:ln>
          <a:noFill/>
        </a:ln>
      </dgm:spPr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5634EA93-47F5-4CE1-878B-1247949C3685}">
      <dgm:prSet phldrT="[Текст]" custT="1"/>
      <dgm:spPr/>
      <dgm:t>
        <a:bodyPr/>
        <a:lstStyle/>
        <a:p>
          <a:r>
            <a:rPr lang="ru-RU" sz="2000" b="1" smtClean="0">
              <a:solidFill>
                <a:schemeClr val="tx1"/>
              </a:solidFill>
            </a:rPr>
            <a:t>1 «Психологичес-кий центр образования»</a:t>
          </a:r>
          <a:endParaRPr lang="ru-RU" sz="2000" b="1" dirty="0">
            <a:solidFill>
              <a:schemeClr val="tx1"/>
            </a:solidFill>
          </a:endParaRPr>
        </a:p>
      </dgm:t>
    </dgm:pt>
    <dgm:pt modelId="{2FD7ED8B-8748-486B-93A1-B3D2DF97CDF7}" type="parTrans" cxnId="{B14D4FA8-5F2C-4F7A-83C3-CAB3DC4AEB72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00111002-1690-4775-8118-FC58AB7B1638}" type="sibTrans" cxnId="{B14D4FA8-5F2C-4F7A-83C3-CAB3DC4AEB72}">
      <dgm:prSet/>
      <dgm:spPr>
        <a:ln>
          <a:noFill/>
        </a:ln>
      </dgm:spPr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4AE95AFB-F8AC-4919-8270-628F77A873FE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5 учреждений </a:t>
          </a:r>
          <a:r>
            <a:rPr lang="ru-RU" sz="2000" b="1" dirty="0" err="1" smtClean="0">
              <a:solidFill>
                <a:schemeClr val="tx1"/>
              </a:solidFill>
            </a:rPr>
            <a:t>дополнительно-го</a:t>
          </a:r>
          <a:r>
            <a:rPr lang="ru-RU" sz="2000" b="1" dirty="0" smtClean="0">
              <a:solidFill>
                <a:schemeClr val="tx1"/>
              </a:solidFill>
            </a:rPr>
            <a:t> образования</a:t>
          </a:r>
          <a:endParaRPr lang="ru-RU" sz="2000" b="1" dirty="0">
            <a:solidFill>
              <a:schemeClr val="tx1"/>
            </a:solidFill>
          </a:endParaRPr>
        </a:p>
      </dgm:t>
    </dgm:pt>
    <dgm:pt modelId="{BB10726E-A583-4589-931F-AEEDCB1F0A45}" type="parTrans" cxnId="{74646D1A-0B34-460C-AA1C-7136B088187B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BE9DFE64-ACE5-49B6-B93D-3C596997524D}" type="sibTrans" cxnId="{74646D1A-0B34-460C-AA1C-7136B088187B}">
      <dgm:prSet/>
      <dgm:spPr>
        <a:ln>
          <a:noFill/>
        </a:ln>
      </dgm:spPr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93951579-46DE-4977-A2EA-471C8530F981}">
      <dgm:prSet phldrT="[Текст]" custT="1"/>
      <dgm:spPr/>
      <dgm:t>
        <a:bodyPr/>
        <a:lstStyle/>
        <a:p>
          <a:r>
            <a:rPr lang="ru-RU" sz="2000" b="1" smtClean="0">
              <a:solidFill>
                <a:schemeClr val="tx1"/>
              </a:solidFill>
            </a:rPr>
            <a:t>17 учреждений общего образования</a:t>
          </a:r>
          <a:endParaRPr lang="ru-RU" sz="2000" b="1" dirty="0">
            <a:solidFill>
              <a:schemeClr val="tx1"/>
            </a:solidFill>
          </a:endParaRPr>
        </a:p>
      </dgm:t>
    </dgm:pt>
    <dgm:pt modelId="{F4E4723B-60A9-4DE4-8DA5-ADD1750FFAAF}" type="parTrans" cxnId="{1F575C0A-5047-46E0-8C37-9258CC721915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ED5ECB52-7B55-4920-AE63-142E4FD208EB}" type="sibTrans" cxnId="{1F575C0A-5047-46E0-8C37-9258CC721915}">
      <dgm:prSet/>
      <dgm:spPr>
        <a:ln>
          <a:noFill/>
        </a:ln>
      </dgm:spPr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54965807-1B86-48B5-A84C-D8C1BF0EE7B9}" type="pres">
      <dgm:prSet presAssocID="{5DC2D98A-2B3A-4B9A-9AEC-949A6F85CEB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7DA5A8-8DEA-4E3C-B0ED-6F0429A6728F}" type="pres">
      <dgm:prSet presAssocID="{DF37F57F-E203-4CAC-B70B-80798655576C}" presName="node" presStyleLbl="node1" presStyleIdx="0" presStyleCnt="5" custScaleX="157864" custRadScaleRad="942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827E2-33D4-4EC4-BA2E-EA90F48989D3}" type="pres">
      <dgm:prSet presAssocID="{DF37F57F-E203-4CAC-B70B-80798655576C}" presName="spNode" presStyleCnt="0"/>
      <dgm:spPr/>
    </dgm:pt>
    <dgm:pt modelId="{5AD81E29-4A8E-4F95-9FA0-4C436DFFE8B0}" type="pres">
      <dgm:prSet presAssocID="{74A3BA60-E28A-4305-87BC-39C547609BF1}" presName="sibTrans" presStyleLbl="sibTrans1D1" presStyleIdx="0" presStyleCnt="5"/>
      <dgm:spPr/>
      <dgm:t>
        <a:bodyPr/>
        <a:lstStyle/>
        <a:p>
          <a:endParaRPr lang="ru-RU"/>
        </a:p>
      </dgm:t>
    </dgm:pt>
    <dgm:pt modelId="{BFBDD410-90CA-4000-B61A-7AFACB902BA2}" type="pres">
      <dgm:prSet presAssocID="{3A985A01-5ADE-41B6-AD7F-9029E06FE146}" presName="node" presStyleLbl="node1" presStyleIdx="1" presStyleCnt="5" custScaleX="137615" custScaleY="117582" custRadScaleRad="150500" custRadScaleInc="312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5E0EA8-7FD1-4DD5-B4E9-EA79AA9A39A7}" type="pres">
      <dgm:prSet presAssocID="{3A985A01-5ADE-41B6-AD7F-9029E06FE146}" presName="spNode" presStyleCnt="0"/>
      <dgm:spPr/>
    </dgm:pt>
    <dgm:pt modelId="{D4A6AF28-CA00-45CB-88F0-2890D94525AA}" type="pres">
      <dgm:prSet presAssocID="{CD6B3EDC-56BD-46A9-A18D-8ACFF8BEEACE}" presName="sibTrans" presStyleLbl="sibTrans1D1" presStyleIdx="1" presStyleCnt="5"/>
      <dgm:spPr/>
      <dgm:t>
        <a:bodyPr/>
        <a:lstStyle/>
        <a:p>
          <a:endParaRPr lang="ru-RU"/>
        </a:p>
      </dgm:t>
    </dgm:pt>
    <dgm:pt modelId="{904BBE88-EE23-4520-87D7-2D8FC5E5C9F0}" type="pres">
      <dgm:prSet presAssocID="{5634EA93-47F5-4CE1-878B-1247949C3685}" presName="node" presStyleLbl="node1" presStyleIdx="2" presStyleCnt="5" custScaleX="137822" custScaleY="122166" custRadScaleRad="148915" custRadScaleInc="-998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812F7E-851C-4D0B-8275-A41DC1D8D55B}" type="pres">
      <dgm:prSet presAssocID="{5634EA93-47F5-4CE1-878B-1247949C3685}" presName="spNode" presStyleCnt="0"/>
      <dgm:spPr/>
    </dgm:pt>
    <dgm:pt modelId="{72ED4ABB-2D6C-4692-943C-EBACA0C72903}" type="pres">
      <dgm:prSet presAssocID="{00111002-1690-4775-8118-FC58AB7B1638}" presName="sibTrans" presStyleLbl="sibTrans1D1" presStyleIdx="2" presStyleCnt="5"/>
      <dgm:spPr/>
      <dgm:t>
        <a:bodyPr/>
        <a:lstStyle/>
        <a:p>
          <a:endParaRPr lang="ru-RU"/>
        </a:p>
      </dgm:t>
    </dgm:pt>
    <dgm:pt modelId="{3F653B29-08BD-47AF-AACC-A941BADD3A4E}" type="pres">
      <dgm:prSet presAssocID="{4AE95AFB-F8AC-4919-8270-628F77A873FE}" presName="node" presStyleLbl="node1" presStyleIdx="3" presStyleCnt="5" custScaleX="140221" custScaleY="129604" custRadScaleRad="153326" custRadScaleInc="1058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A7B7F7-D7A9-4566-B7C2-8490AA0A0080}" type="pres">
      <dgm:prSet presAssocID="{4AE95AFB-F8AC-4919-8270-628F77A873FE}" presName="spNode" presStyleCnt="0"/>
      <dgm:spPr/>
    </dgm:pt>
    <dgm:pt modelId="{4525D79D-F3B3-43CB-863A-90CE36037CC7}" type="pres">
      <dgm:prSet presAssocID="{BE9DFE64-ACE5-49B6-B93D-3C596997524D}" presName="sibTrans" presStyleLbl="sibTrans1D1" presStyleIdx="3" presStyleCnt="5"/>
      <dgm:spPr/>
      <dgm:t>
        <a:bodyPr/>
        <a:lstStyle/>
        <a:p>
          <a:endParaRPr lang="ru-RU"/>
        </a:p>
      </dgm:t>
    </dgm:pt>
    <dgm:pt modelId="{3E38D484-F26B-47DE-8340-0CDBB5FAF2B1}" type="pres">
      <dgm:prSet presAssocID="{93951579-46DE-4977-A2EA-471C8530F981}" presName="node" presStyleLbl="node1" presStyleIdx="4" presStyleCnt="5" custScaleX="140178" custScaleY="124354" custRadScaleRad="140399" custRadScaleInc="-220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E13EF-1AB7-4C3E-ADDC-907215B7700C}" type="pres">
      <dgm:prSet presAssocID="{93951579-46DE-4977-A2EA-471C8530F981}" presName="spNode" presStyleCnt="0"/>
      <dgm:spPr/>
    </dgm:pt>
    <dgm:pt modelId="{2FE500BE-5E92-44F3-8B83-415546CBDFCF}" type="pres">
      <dgm:prSet presAssocID="{ED5ECB52-7B55-4920-AE63-142E4FD208EB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006229A4-1C80-4F9B-8720-70DEA26B863D}" type="presOf" srcId="{5634EA93-47F5-4CE1-878B-1247949C3685}" destId="{904BBE88-EE23-4520-87D7-2D8FC5E5C9F0}" srcOrd="0" destOrd="0" presId="urn:microsoft.com/office/officeart/2005/8/layout/cycle6"/>
    <dgm:cxn modelId="{C2D8A348-A5AA-42B4-A1DC-6828E62BABC8}" srcId="{5DC2D98A-2B3A-4B9A-9AEC-949A6F85CEB6}" destId="{3A985A01-5ADE-41B6-AD7F-9029E06FE146}" srcOrd="1" destOrd="0" parTransId="{E2A688C5-4127-4EF3-9D9C-2F757B7699D1}" sibTransId="{CD6B3EDC-56BD-46A9-A18D-8ACFF8BEEACE}"/>
    <dgm:cxn modelId="{9F878EA3-3755-44A7-9EAC-7D5B3C859DD4}" type="presOf" srcId="{3A985A01-5ADE-41B6-AD7F-9029E06FE146}" destId="{BFBDD410-90CA-4000-B61A-7AFACB902BA2}" srcOrd="0" destOrd="0" presId="urn:microsoft.com/office/officeart/2005/8/layout/cycle6"/>
    <dgm:cxn modelId="{FAE821C7-72D2-4CCB-8E41-97DFC5F3E727}" type="presOf" srcId="{4AE95AFB-F8AC-4919-8270-628F77A873FE}" destId="{3F653B29-08BD-47AF-AACC-A941BADD3A4E}" srcOrd="0" destOrd="0" presId="urn:microsoft.com/office/officeart/2005/8/layout/cycle6"/>
    <dgm:cxn modelId="{D76BB092-47A6-47A9-B584-7C12265EB018}" type="presOf" srcId="{74A3BA60-E28A-4305-87BC-39C547609BF1}" destId="{5AD81E29-4A8E-4F95-9FA0-4C436DFFE8B0}" srcOrd="0" destOrd="0" presId="urn:microsoft.com/office/officeart/2005/8/layout/cycle6"/>
    <dgm:cxn modelId="{7CEAFFBD-03CA-4F07-B512-C410986AB5EB}" type="presOf" srcId="{CD6B3EDC-56BD-46A9-A18D-8ACFF8BEEACE}" destId="{D4A6AF28-CA00-45CB-88F0-2890D94525AA}" srcOrd="0" destOrd="0" presId="urn:microsoft.com/office/officeart/2005/8/layout/cycle6"/>
    <dgm:cxn modelId="{74646D1A-0B34-460C-AA1C-7136B088187B}" srcId="{5DC2D98A-2B3A-4B9A-9AEC-949A6F85CEB6}" destId="{4AE95AFB-F8AC-4919-8270-628F77A873FE}" srcOrd="3" destOrd="0" parTransId="{BB10726E-A583-4589-931F-AEEDCB1F0A45}" sibTransId="{BE9DFE64-ACE5-49B6-B93D-3C596997524D}"/>
    <dgm:cxn modelId="{1F575C0A-5047-46E0-8C37-9258CC721915}" srcId="{5DC2D98A-2B3A-4B9A-9AEC-949A6F85CEB6}" destId="{93951579-46DE-4977-A2EA-471C8530F981}" srcOrd="4" destOrd="0" parTransId="{F4E4723B-60A9-4DE4-8DA5-ADD1750FFAAF}" sibTransId="{ED5ECB52-7B55-4920-AE63-142E4FD208EB}"/>
    <dgm:cxn modelId="{0CED7504-878E-46FC-B43D-5D17F94A5724}" type="presOf" srcId="{93951579-46DE-4977-A2EA-471C8530F981}" destId="{3E38D484-F26B-47DE-8340-0CDBB5FAF2B1}" srcOrd="0" destOrd="0" presId="urn:microsoft.com/office/officeart/2005/8/layout/cycle6"/>
    <dgm:cxn modelId="{B14D4FA8-5F2C-4F7A-83C3-CAB3DC4AEB72}" srcId="{5DC2D98A-2B3A-4B9A-9AEC-949A6F85CEB6}" destId="{5634EA93-47F5-4CE1-878B-1247949C3685}" srcOrd="2" destOrd="0" parTransId="{2FD7ED8B-8748-486B-93A1-B3D2DF97CDF7}" sibTransId="{00111002-1690-4775-8118-FC58AB7B1638}"/>
    <dgm:cxn modelId="{1E4AE9B3-F2A7-4F93-A2F9-4F06F185E00B}" type="presOf" srcId="{ED5ECB52-7B55-4920-AE63-142E4FD208EB}" destId="{2FE500BE-5E92-44F3-8B83-415546CBDFCF}" srcOrd="0" destOrd="0" presId="urn:microsoft.com/office/officeart/2005/8/layout/cycle6"/>
    <dgm:cxn modelId="{C88B294E-1152-4E44-97BC-C143A9FA2142}" type="presOf" srcId="{00111002-1690-4775-8118-FC58AB7B1638}" destId="{72ED4ABB-2D6C-4692-943C-EBACA0C72903}" srcOrd="0" destOrd="0" presId="urn:microsoft.com/office/officeart/2005/8/layout/cycle6"/>
    <dgm:cxn modelId="{245B1378-36C9-495E-B0F2-B070D4D472B3}" srcId="{5DC2D98A-2B3A-4B9A-9AEC-949A6F85CEB6}" destId="{DF37F57F-E203-4CAC-B70B-80798655576C}" srcOrd="0" destOrd="0" parTransId="{C89CAC32-13CE-418A-9AC3-8904A8B5794C}" sibTransId="{74A3BA60-E28A-4305-87BC-39C547609BF1}"/>
    <dgm:cxn modelId="{3A56E737-221B-4C71-A8F3-127DFB08E5F5}" type="presOf" srcId="{BE9DFE64-ACE5-49B6-B93D-3C596997524D}" destId="{4525D79D-F3B3-43CB-863A-90CE36037CC7}" srcOrd="0" destOrd="0" presId="urn:microsoft.com/office/officeart/2005/8/layout/cycle6"/>
    <dgm:cxn modelId="{9FA07885-C682-45A4-A76F-93D58A153CB1}" type="presOf" srcId="{5DC2D98A-2B3A-4B9A-9AEC-949A6F85CEB6}" destId="{54965807-1B86-48B5-A84C-D8C1BF0EE7B9}" srcOrd="0" destOrd="0" presId="urn:microsoft.com/office/officeart/2005/8/layout/cycle6"/>
    <dgm:cxn modelId="{2276400C-79CB-4146-8C96-9576D29AEC68}" type="presOf" srcId="{DF37F57F-E203-4CAC-B70B-80798655576C}" destId="{0A7DA5A8-8DEA-4E3C-B0ED-6F0429A6728F}" srcOrd="0" destOrd="0" presId="urn:microsoft.com/office/officeart/2005/8/layout/cycle6"/>
    <dgm:cxn modelId="{93B43891-9C65-4E0F-8C50-2443B6764634}" type="presParOf" srcId="{54965807-1B86-48B5-A84C-D8C1BF0EE7B9}" destId="{0A7DA5A8-8DEA-4E3C-B0ED-6F0429A6728F}" srcOrd="0" destOrd="0" presId="urn:microsoft.com/office/officeart/2005/8/layout/cycle6"/>
    <dgm:cxn modelId="{15844181-6F86-4892-AB4F-28354D037B96}" type="presParOf" srcId="{54965807-1B86-48B5-A84C-D8C1BF0EE7B9}" destId="{1ED827E2-33D4-4EC4-BA2E-EA90F48989D3}" srcOrd="1" destOrd="0" presId="urn:microsoft.com/office/officeart/2005/8/layout/cycle6"/>
    <dgm:cxn modelId="{C6724F51-A82C-4D5C-8D0A-2018475E3517}" type="presParOf" srcId="{54965807-1B86-48B5-A84C-D8C1BF0EE7B9}" destId="{5AD81E29-4A8E-4F95-9FA0-4C436DFFE8B0}" srcOrd="2" destOrd="0" presId="urn:microsoft.com/office/officeart/2005/8/layout/cycle6"/>
    <dgm:cxn modelId="{AF984C56-A861-46B6-9DE3-71B27778F452}" type="presParOf" srcId="{54965807-1B86-48B5-A84C-D8C1BF0EE7B9}" destId="{BFBDD410-90CA-4000-B61A-7AFACB902BA2}" srcOrd="3" destOrd="0" presId="urn:microsoft.com/office/officeart/2005/8/layout/cycle6"/>
    <dgm:cxn modelId="{BC719753-E4E3-4075-8D57-C94EA54E824F}" type="presParOf" srcId="{54965807-1B86-48B5-A84C-D8C1BF0EE7B9}" destId="{515E0EA8-7FD1-4DD5-B4E9-EA79AA9A39A7}" srcOrd="4" destOrd="0" presId="urn:microsoft.com/office/officeart/2005/8/layout/cycle6"/>
    <dgm:cxn modelId="{461D886C-13C2-480E-BE25-DEB30A9FC6CB}" type="presParOf" srcId="{54965807-1B86-48B5-A84C-D8C1BF0EE7B9}" destId="{D4A6AF28-CA00-45CB-88F0-2890D94525AA}" srcOrd="5" destOrd="0" presId="urn:microsoft.com/office/officeart/2005/8/layout/cycle6"/>
    <dgm:cxn modelId="{ED901DCD-83EF-4D9E-A49F-C7BCF57EB721}" type="presParOf" srcId="{54965807-1B86-48B5-A84C-D8C1BF0EE7B9}" destId="{904BBE88-EE23-4520-87D7-2D8FC5E5C9F0}" srcOrd="6" destOrd="0" presId="urn:microsoft.com/office/officeart/2005/8/layout/cycle6"/>
    <dgm:cxn modelId="{1DA4B4F5-B20F-48A6-8902-C3CD50D7B56B}" type="presParOf" srcId="{54965807-1B86-48B5-A84C-D8C1BF0EE7B9}" destId="{D2812F7E-851C-4D0B-8275-A41DC1D8D55B}" srcOrd="7" destOrd="0" presId="urn:microsoft.com/office/officeart/2005/8/layout/cycle6"/>
    <dgm:cxn modelId="{FAAF7279-44D0-4C80-A412-BD5A109878F1}" type="presParOf" srcId="{54965807-1B86-48B5-A84C-D8C1BF0EE7B9}" destId="{72ED4ABB-2D6C-4692-943C-EBACA0C72903}" srcOrd="8" destOrd="0" presId="urn:microsoft.com/office/officeart/2005/8/layout/cycle6"/>
    <dgm:cxn modelId="{B2F2878B-4CF3-40E5-9F8E-3A7E1E9B0CDE}" type="presParOf" srcId="{54965807-1B86-48B5-A84C-D8C1BF0EE7B9}" destId="{3F653B29-08BD-47AF-AACC-A941BADD3A4E}" srcOrd="9" destOrd="0" presId="urn:microsoft.com/office/officeart/2005/8/layout/cycle6"/>
    <dgm:cxn modelId="{CC8F132C-6FC0-43C1-ABDD-B699457364F2}" type="presParOf" srcId="{54965807-1B86-48B5-A84C-D8C1BF0EE7B9}" destId="{95A7B7F7-D7A9-4566-B7C2-8490AA0A0080}" srcOrd="10" destOrd="0" presId="urn:microsoft.com/office/officeart/2005/8/layout/cycle6"/>
    <dgm:cxn modelId="{582E7253-8721-44F1-9054-95FDE5E8908D}" type="presParOf" srcId="{54965807-1B86-48B5-A84C-D8C1BF0EE7B9}" destId="{4525D79D-F3B3-43CB-863A-90CE36037CC7}" srcOrd="11" destOrd="0" presId="urn:microsoft.com/office/officeart/2005/8/layout/cycle6"/>
    <dgm:cxn modelId="{E4B01332-1E79-4171-BCC4-AA9502466350}" type="presParOf" srcId="{54965807-1B86-48B5-A84C-D8C1BF0EE7B9}" destId="{3E38D484-F26B-47DE-8340-0CDBB5FAF2B1}" srcOrd="12" destOrd="0" presId="urn:microsoft.com/office/officeart/2005/8/layout/cycle6"/>
    <dgm:cxn modelId="{EC1C9C4A-6BF0-4C0C-B8A2-881E060A9BA5}" type="presParOf" srcId="{54965807-1B86-48B5-A84C-D8C1BF0EE7B9}" destId="{F6CE13EF-1AB7-4C3E-ADDC-907215B7700C}" srcOrd="13" destOrd="0" presId="urn:microsoft.com/office/officeart/2005/8/layout/cycle6"/>
    <dgm:cxn modelId="{B44C28BC-896D-443A-BDDF-05AD5B3142C3}" type="presParOf" srcId="{54965807-1B86-48B5-A84C-D8C1BF0EE7B9}" destId="{2FE500BE-5E92-44F3-8B83-415546CBDFCF}" srcOrd="14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42573CD-F4B2-4361-8DC1-9FF2D863A17B}" type="doc">
      <dgm:prSet loTypeId="urn:microsoft.com/office/officeart/2005/8/layout/vList5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F036785-88AB-4BB7-ABE1-38F96E810251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Выпускники 9-х классов</a:t>
          </a:r>
          <a:endParaRPr lang="ru-RU" b="1" dirty="0">
            <a:solidFill>
              <a:schemeClr val="tx1"/>
            </a:solidFill>
          </a:endParaRPr>
        </a:p>
      </dgm:t>
    </dgm:pt>
    <dgm:pt modelId="{98B305B9-7E31-47C5-ADA3-4DB2D6E68F01}" type="parTrans" cxnId="{BB8D94B3-1688-4856-A229-0D078FD9520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CEA342D-6056-49EF-96D1-195A67E5AF5D}" type="sibTrans" cxnId="{BB8D94B3-1688-4856-A229-0D078FD9520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8BA3DDB-323A-4A1B-A95F-7B9BDE02767E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поступили в 10 класс - 56% </a:t>
          </a:r>
          <a:endParaRPr lang="ru-RU" b="1" dirty="0">
            <a:solidFill>
              <a:schemeClr val="tx1"/>
            </a:solidFill>
          </a:endParaRPr>
        </a:p>
      </dgm:t>
    </dgm:pt>
    <dgm:pt modelId="{DC3678EB-CCFA-4F92-863E-69E62F489D68}" type="parTrans" cxnId="{75E63E13-EB4A-4497-BD2A-200DC893FA8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AC5EEBC-97EE-4622-9BA4-D3CA261953C5}" type="sibTrans" cxnId="{75E63E13-EB4A-4497-BD2A-200DC893FA8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2E53677-F580-47F6-A4A7-A725852CB09A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поступили в учреждения             ПО – 44%</a:t>
          </a:r>
          <a:endParaRPr lang="ru-RU" b="1" dirty="0">
            <a:solidFill>
              <a:schemeClr val="tx1"/>
            </a:solidFill>
          </a:endParaRPr>
        </a:p>
      </dgm:t>
    </dgm:pt>
    <dgm:pt modelId="{80248AD1-461A-42C3-AD41-24A2B5449533}" type="parTrans" cxnId="{FD3843AF-BBE7-47A5-AC66-19EE9EF0942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8DF8AE3-372B-4A98-A244-FF9F51BD5393}" type="sibTrans" cxnId="{FD3843AF-BBE7-47A5-AC66-19EE9EF0942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57B6F18-38F7-4CC3-803C-DC7246BB80EB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Выпускники 11 классов </a:t>
          </a:r>
          <a:endParaRPr lang="ru-RU" b="1" dirty="0">
            <a:solidFill>
              <a:schemeClr val="tx1"/>
            </a:solidFill>
          </a:endParaRPr>
        </a:p>
      </dgm:t>
    </dgm:pt>
    <dgm:pt modelId="{5DA014C5-4DB2-4967-8683-582FEB77D02C}" type="parTrans" cxnId="{37B89216-25FE-4EFC-B29B-646CDD9A7ED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0A8FC92-435A-4C04-A178-CEC56A923F1F}" type="sibTrans" cxnId="{37B89216-25FE-4EFC-B29B-646CDD9A7ED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F6AEEEE-9CC6-49F3-8E0C-D58FEB9D679C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Получают образование                   в ВУЗах – 81% </a:t>
          </a:r>
          <a:endParaRPr lang="ru-RU" b="1" i="0" baseline="0" dirty="0">
            <a:solidFill>
              <a:schemeClr val="tx1"/>
            </a:solidFill>
          </a:endParaRPr>
        </a:p>
      </dgm:t>
    </dgm:pt>
    <dgm:pt modelId="{C6E9DD14-E2D4-4D9C-974A-6F4D7C08D257}" type="parTrans" cxnId="{8A20096A-7BF0-4875-A3B5-6F8C3426485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C6F851C-C5CD-490E-A784-DE866AE43989}" type="sibTrans" cxnId="{8A20096A-7BF0-4875-A3B5-6F8C3426485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4DC17C6-D22F-4EE8-8579-97C115F4EE8C}" type="pres">
      <dgm:prSet presAssocID="{942573CD-F4B2-4361-8DC1-9FF2D863A1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AD8D85-FA25-4D2E-8D4F-A01B7EEBC251}" type="pres">
      <dgm:prSet presAssocID="{7F036785-88AB-4BB7-ABE1-38F96E810251}" presName="linNode" presStyleCnt="0"/>
      <dgm:spPr/>
    </dgm:pt>
    <dgm:pt modelId="{F3453D23-9AB2-4948-ADBB-51B52E1012B3}" type="pres">
      <dgm:prSet presAssocID="{7F036785-88AB-4BB7-ABE1-38F96E810251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DD3542-AAAB-47C9-B22B-92417F54799E}" type="pres">
      <dgm:prSet presAssocID="{7F036785-88AB-4BB7-ABE1-38F96E810251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0EE2EE-2A68-4ED8-9BC9-C0690C1F8942}" type="pres">
      <dgm:prSet presAssocID="{9CEA342D-6056-49EF-96D1-195A67E5AF5D}" presName="sp" presStyleCnt="0"/>
      <dgm:spPr/>
    </dgm:pt>
    <dgm:pt modelId="{1ED731FD-E678-4D46-90AD-2A16A599FFE5}" type="pres">
      <dgm:prSet presAssocID="{857B6F18-38F7-4CC3-803C-DC7246BB80EB}" presName="linNode" presStyleCnt="0"/>
      <dgm:spPr/>
    </dgm:pt>
    <dgm:pt modelId="{6D133509-2A51-4E60-A206-E5F72269D2FB}" type="pres">
      <dgm:prSet presAssocID="{857B6F18-38F7-4CC3-803C-DC7246BB80EB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A9EC15-861A-419D-8EFA-E6CC8F6643A9}" type="pres">
      <dgm:prSet presAssocID="{857B6F18-38F7-4CC3-803C-DC7246BB80EB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1B8B4D-0A32-4239-A46A-EC16EFB18361}" type="presOf" srcId="{7F036785-88AB-4BB7-ABE1-38F96E810251}" destId="{F3453D23-9AB2-4948-ADBB-51B52E1012B3}" srcOrd="0" destOrd="0" presId="urn:microsoft.com/office/officeart/2005/8/layout/vList5"/>
    <dgm:cxn modelId="{CD96384F-B7A0-4889-9C38-FBA9AD1989BF}" type="presOf" srcId="{F8BA3DDB-323A-4A1B-A95F-7B9BDE02767E}" destId="{3FDD3542-AAAB-47C9-B22B-92417F54799E}" srcOrd="0" destOrd="0" presId="urn:microsoft.com/office/officeart/2005/8/layout/vList5"/>
    <dgm:cxn modelId="{FD3843AF-BBE7-47A5-AC66-19EE9EF0942E}" srcId="{7F036785-88AB-4BB7-ABE1-38F96E810251}" destId="{92E53677-F580-47F6-A4A7-A725852CB09A}" srcOrd="1" destOrd="0" parTransId="{80248AD1-461A-42C3-AD41-24A2B5449533}" sibTransId="{A8DF8AE3-372B-4A98-A244-FF9F51BD5393}"/>
    <dgm:cxn modelId="{FCF3E1FC-DD38-42CC-B9AA-02B90F87FD19}" type="presOf" srcId="{5F6AEEEE-9CC6-49F3-8E0C-D58FEB9D679C}" destId="{6EA9EC15-861A-419D-8EFA-E6CC8F6643A9}" srcOrd="0" destOrd="0" presId="urn:microsoft.com/office/officeart/2005/8/layout/vList5"/>
    <dgm:cxn modelId="{75E63E13-EB4A-4497-BD2A-200DC893FA8C}" srcId="{7F036785-88AB-4BB7-ABE1-38F96E810251}" destId="{F8BA3DDB-323A-4A1B-A95F-7B9BDE02767E}" srcOrd="0" destOrd="0" parTransId="{DC3678EB-CCFA-4F92-863E-69E62F489D68}" sibTransId="{AAC5EEBC-97EE-4622-9BA4-D3CA261953C5}"/>
    <dgm:cxn modelId="{8A20096A-7BF0-4875-A3B5-6F8C34264857}" srcId="{857B6F18-38F7-4CC3-803C-DC7246BB80EB}" destId="{5F6AEEEE-9CC6-49F3-8E0C-D58FEB9D679C}" srcOrd="0" destOrd="0" parTransId="{C6E9DD14-E2D4-4D9C-974A-6F4D7C08D257}" sibTransId="{4C6F851C-C5CD-490E-A784-DE866AE43989}"/>
    <dgm:cxn modelId="{0CE846BB-BB11-45FC-8234-3F4A19BE7B71}" type="presOf" srcId="{857B6F18-38F7-4CC3-803C-DC7246BB80EB}" destId="{6D133509-2A51-4E60-A206-E5F72269D2FB}" srcOrd="0" destOrd="0" presId="urn:microsoft.com/office/officeart/2005/8/layout/vList5"/>
    <dgm:cxn modelId="{6934EF3C-DE90-4513-838D-A448BFF96414}" type="presOf" srcId="{942573CD-F4B2-4361-8DC1-9FF2D863A17B}" destId="{44DC17C6-D22F-4EE8-8579-97C115F4EE8C}" srcOrd="0" destOrd="0" presId="urn:microsoft.com/office/officeart/2005/8/layout/vList5"/>
    <dgm:cxn modelId="{37B89216-25FE-4EFC-B29B-646CDD9A7ED7}" srcId="{942573CD-F4B2-4361-8DC1-9FF2D863A17B}" destId="{857B6F18-38F7-4CC3-803C-DC7246BB80EB}" srcOrd="1" destOrd="0" parTransId="{5DA014C5-4DB2-4967-8683-582FEB77D02C}" sibTransId="{60A8FC92-435A-4C04-A178-CEC56A923F1F}"/>
    <dgm:cxn modelId="{BB8D94B3-1688-4856-A229-0D078FD9520D}" srcId="{942573CD-F4B2-4361-8DC1-9FF2D863A17B}" destId="{7F036785-88AB-4BB7-ABE1-38F96E810251}" srcOrd="0" destOrd="0" parTransId="{98B305B9-7E31-47C5-ADA3-4DB2D6E68F01}" sibTransId="{9CEA342D-6056-49EF-96D1-195A67E5AF5D}"/>
    <dgm:cxn modelId="{0705A3E7-5B1A-462B-A701-BF172E6E83DF}" type="presOf" srcId="{92E53677-F580-47F6-A4A7-A725852CB09A}" destId="{3FDD3542-AAAB-47C9-B22B-92417F54799E}" srcOrd="0" destOrd="1" presId="urn:microsoft.com/office/officeart/2005/8/layout/vList5"/>
    <dgm:cxn modelId="{374931C5-8CF2-4B73-A934-DB8C398A2AB5}" type="presParOf" srcId="{44DC17C6-D22F-4EE8-8579-97C115F4EE8C}" destId="{EEAD8D85-FA25-4D2E-8D4F-A01B7EEBC251}" srcOrd="0" destOrd="0" presId="urn:microsoft.com/office/officeart/2005/8/layout/vList5"/>
    <dgm:cxn modelId="{7D949188-DC67-44BD-AD31-7146A6F19611}" type="presParOf" srcId="{EEAD8D85-FA25-4D2E-8D4F-A01B7EEBC251}" destId="{F3453D23-9AB2-4948-ADBB-51B52E1012B3}" srcOrd="0" destOrd="0" presId="urn:microsoft.com/office/officeart/2005/8/layout/vList5"/>
    <dgm:cxn modelId="{96DDDB34-55E6-4022-B0D6-381B5866F0E2}" type="presParOf" srcId="{EEAD8D85-FA25-4D2E-8D4F-A01B7EEBC251}" destId="{3FDD3542-AAAB-47C9-B22B-92417F54799E}" srcOrd="1" destOrd="0" presId="urn:microsoft.com/office/officeart/2005/8/layout/vList5"/>
    <dgm:cxn modelId="{75276C39-4C10-428E-994E-9B1A14C7E854}" type="presParOf" srcId="{44DC17C6-D22F-4EE8-8579-97C115F4EE8C}" destId="{950EE2EE-2A68-4ED8-9BC9-C0690C1F8942}" srcOrd="1" destOrd="0" presId="urn:microsoft.com/office/officeart/2005/8/layout/vList5"/>
    <dgm:cxn modelId="{02758129-1897-4302-8D85-87BD3150DF88}" type="presParOf" srcId="{44DC17C6-D22F-4EE8-8579-97C115F4EE8C}" destId="{1ED731FD-E678-4D46-90AD-2A16A599FFE5}" srcOrd="2" destOrd="0" presId="urn:microsoft.com/office/officeart/2005/8/layout/vList5"/>
    <dgm:cxn modelId="{3EEFFE5A-5096-47EE-AB17-3A6F9CD2243C}" type="presParOf" srcId="{1ED731FD-E678-4D46-90AD-2A16A599FFE5}" destId="{6D133509-2A51-4E60-A206-E5F72269D2FB}" srcOrd="0" destOrd="0" presId="urn:microsoft.com/office/officeart/2005/8/layout/vList5"/>
    <dgm:cxn modelId="{9F9B6BF6-3C68-4E82-B251-1EA4E61F626B}" type="presParOf" srcId="{1ED731FD-E678-4D46-90AD-2A16A599FFE5}" destId="{6EA9EC15-861A-419D-8EFA-E6CC8F6643A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7016C3F-2510-4A29-BC21-2E167EB4864D}" type="doc">
      <dgm:prSet loTypeId="urn:microsoft.com/office/officeart/2005/8/layout/vList3#1" loCatId="list" qsTypeId="urn:microsoft.com/office/officeart/2005/8/quickstyle/3d3" qsCatId="3D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61EF40B5-67B8-4056-B655-A607EDF98770}">
      <dgm:prSet custT="1"/>
      <dgm:spPr/>
      <dgm:t>
        <a:bodyPr/>
        <a:lstStyle/>
        <a:p>
          <a:pPr algn="l" rtl="0"/>
          <a:r>
            <a:rPr lang="ru-RU" sz="2400" b="1" i="0" baseline="0" dirty="0" smtClean="0">
              <a:solidFill>
                <a:schemeClr val="tx1"/>
              </a:solidFill>
            </a:rPr>
            <a:t>учителей – 25190 руб.</a:t>
          </a:r>
          <a:endParaRPr lang="ru-RU" sz="2400" b="1" i="0" baseline="0" dirty="0">
            <a:solidFill>
              <a:schemeClr val="tx1"/>
            </a:solidFill>
          </a:endParaRPr>
        </a:p>
      </dgm:t>
    </dgm:pt>
    <dgm:pt modelId="{8D05DA66-C756-49E7-B7F5-510410237AAF}" type="parTrans" cxnId="{F9C77438-DBA1-4644-81F1-4E71597F2050}">
      <dgm:prSet/>
      <dgm:spPr/>
      <dgm:t>
        <a:bodyPr/>
        <a:lstStyle/>
        <a:p>
          <a:pPr algn="l"/>
          <a:endParaRPr lang="ru-RU" sz="2000">
            <a:solidFill>
              <a:schemeClr val="tx1"/>
            </a:solidFill>
          </a:endParaRPr>
        </a:p>
      </dgm:t>
    </dgm:pt>
    <dgm:pt modelId="{599BB2D2-667C-420E-BF02-386BA22C8EB2}" type="sibTrans" cxnId="{F9C77438-DBA1-4644-81F1-4E71597F2050}">
      <dgm:prSet/>
      <dgm:spPr/>
      <dgm:t>
        <a:bodyPr/>
        <a:lstStyle/>
        <a:p>
          <a:pPr algn="l"/>
          <a:endParaRPr lang="ru-RU" sz="2000">
            <a:solidFill>
              <a:schemeClr val="tx1"/>
            </a:solidFill>
          </a:endParaRPr>
        </a:p>
      </dgm:t>
    </dgm:pt>
    <dgm:pt modelId="{980DECED-3A0A-4D20-8A80-FDA9390338E0}">
      <dgm:prSet custT="1"/>
      <dgm:spPr/>
      <dgm:t>
        <a:bodyPr/>
        <a:lstStyle/>
        <a:p>
          <a:pPr algn="l" rtl="0"/>
          <a:r>
            <a:rPr lang="ru-RU" sz="2400" b="1" i="0" baseline="0" dirty="0" smtClean="0">
              <a:solidFill>
                <a:schemeClr val="tx1"/>
              </a:solidFill>
            </a:rPr>
            <a:t>педагогических работников (без учета учителей) – 16426 руб.</a:t>
          </a:r>
          <a:endParaRPr lang="ru-RU" sz="2400" b="1" i="0" baseline="0" dirty="0">
            <a:solidFill>
              <a:schemeClr val="tx1"/>
            </a:solidFill>
          </a:endParaRPr>
        </a:p>
      </dgm:t>
    </dgm:pt>
    <dgm:pt modelId="{A903F470-D4E0-46B2-98DA-9706772713BF}" type="parTrans" cxnId="{795AFDF6-F795-4608-A43E-5B9E8334D4DA}">
      <dgm:prSet/>
      <dgm:spPr/>
      <dgm:t>
        <a:bodyPr/>
        <a:lstStyle/>
        <a:p>
          <a:pPr algn="l"/>
          <a:endParaRPr lang="ru-RU" sz="2000">
            <a:solidFill>
              <a:schemeClr val="tx1"/>
            </a:solidFill>
          </a:endParaRPr>
        </a:p>
      </dgm:t>
    </dgm:pt>
    <dgm:pt modelId="{04C0FE51-3BF0-44C5-AC54-D219EAE90CE3}" type="sibTrans" cxnId="{795AFDF6-F795-4608-A43E-5B9E8334D4DA}">
      <dgm:prSet/>
      <dgm:spPr/>
      <dgm:t>
        <a:bodyPr/>
        <a:lstStyle/>
        <a:p>
          <a:pPr algn="l"/>
          <a:endParaRPr lang="ru-RU" sz="2000">
            <a:solidFill>
              <a:schemeClr val="tx1"/>
            </a:solidFill>
          </a:endParaRPr>
        </a:p>
      </dgm:t>
    </dgm:pt>
    <dgm:pt modelId="{0D932AA7-AA13-413F-9FC8-C27B398F2EE7}">
      <dgm:prSet custT="1"/>
      <dgm:spPr/>
      <dgm:t>
        <a:bodyPr/>
        <a:lstStyle/>
        <a:p>
          <a:pPr algn="l" rtl="0"/>
          <a:r>
            <a:rPr lang="ru-RU" sz="2400" b="1" i="0" baseline="0" dirty="0" smtClean="0">
              <a:solidFill>
                <a:schemeClr val="tx1"/>
              </a:solidFill>
            </a:rPr>
            <a:t>педагогических работников дошкольного образования – 20256 руб.</a:t>
          </a:r>
          <a:endParaRPr lang="ru-RU" sz="2400" b="1" i="0" baseline="0" dirty="0">
            <a:solidFill>
              <a:schemeClr val="tx1"/>
            </a:solidFill>
          </a:endParaRPr>
        </a:p>
      </dgm:t>
    </dgm:pt>
    <dgm:pt modelId="{4AB690A4-85BE-408D-9433-4EC41DAE2361}" type="parTrans" cxnId="{0C998C1C-5DDD-4C39-99E2-84EFA2E38E8D}">
      <dgm:prSet/>
      <dgm:spPr/>
      <dgm:t>
        <a:bodyPr/>
        <a:lstStyle/>
        <a:p>
          <a:pPr algn="l"/>
          <a:endParaRPr lang="ru-RU" sz="2000">
            <a:solidFill>
              <a:schemeClr val="tx1"/>
            </a:solidFill>
          </a:endParaRPr>
        </a:p>
      </dgm:t>
    </dgm:pt>
    <dgm:pt modelId="{0FEA40AC-5356-47FC-80C6-2E09798FE16E}" type="sibTrans" cxnId="{0C998C1C-5DDD-4C39-99E2-84EFA2E38E8D}">
      <dgm:prSet/>
      <dgm:spPr/>
      <dgm:t>
        <a:bodyPr/>
        <a:lstStyle/>
        <a:p>
          <a:pPr algn="l"/>
          <a:endParaRPr lang="ru-RU" sz="2000">
            <a:solidFill>
              <a:schemeClr val="tx1"/>
            </a:solidFill>
          </a:endParaRPr>
        </a:p>
      </dgm:t>
    </dgm:pt>
    <dgm:pt modelId="{34E0DF32-7506-46B2-8A82-05BFC6D5050D}">
      <dgm:prSet custT="1"/>
      <dgm:spPr/>
      <dgm:t>
        <a:bodyPr/>
        <a:lstStyle/>
        <a:p>
          <a:pPr algn="l" rtl="0"/>
          <a:r>
            <a:rPr lang="ru-RU" sz="2400" b="1" i="0" baseline="0" dirty="0" smtClean="0">
              <a:solidFill>
                <a:schemeClr val="tx1"/>
              </a:solidFill>
            </a:rPr>
            <a:t>педагогических работников дополнит. образования – 19406 руб.</a:t>
          </a:r>
          <a:endParaRPr lang="ru-RU" sz="2400" b="1" i="0" baseline="0" dirty="0">
            <a:solidFill>
              <a:schemeClr val="tx1"/>
            </a:solidFill>
          </a:endParaRPr>
        </a:p>
      </dgm:t>
    </dgm:pt>
    <dgm:pt modelId="{2950283A-350D-4A7F-A65E-39EC2F3F54BA}" type="parTrans" cxnId="{85E7869A-4870-4506-BFDD-7326FF7F0E73}">
      <dgm:prSet/>
      <dgm:spPr/>
      <dgm:t>
        <a:bodyPr/>
        <a:lstStyle/>
        <a:p>
          <a:pPr algn="l"/>
          <a:endParaRPr lang="ru-RU" sz="2000">
            <a:solidFill>
              <a:schemeClr val="tx1"/>
            </a:solidFill>
          </a:endParaRPr>
        </a:p>
      </dgm:t>
    </dgm:pt>
    <dgm:pt modelId="{67864713-AF80-497B-8765-E89E9C569777}" type="sibTrans" cxnId="{85E7869A-4870-4506-BFDD-7326FF7F0E73}">
      <dgm:prSet/>
      <dgm:spPr/>
      <dgm:t>
        <a:bodyPr/>
        <a:lstStyle/>
        <a:p>
          <a:pPr algn="l"/>
          <a:endParaRPr lang="ru-RU" sz="2000">
            <a:solidFill>
              <a:schemeClr val="tx1"/>
            </a:solidFill>
          </a:endParaRPr>
        </a:p>
      </dgm:t>
    </dgm:pt>
    <dgm:pt modelId="{EE1B5B48-5E9D-434A-ADC6-9FBD7E743F8F}" type="pres">
      <dgm:prSet presAssocID="{47016C3F-2510-4A29-BC21-2E167EB4864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E9A360-161D-4E89-BB17-F91F008CB026}" type="pres">
      <dgm:prSet presAssocID="{61EF40B5-67B8-4056-B655-A607EDF98770}" presName="composite" presStyleCnt="0"/>
      <dgm:spPr/>
    </dgm:pt>
    <dgm:pt modelId="{47DB5508-35E9-4A6D-9B44-9DD6A98D23EA}" type="pres">
      <dgm:prSet presAssocID="{61EF40B5-67B8-4056-B655-A607EDF98770}" presName="imgShp" presStyleLbl="fgImgPlace1" presStyleIdx="0" presStyleCnt="4"/>
      <dgm:spPr/>
    </dgm:pt>
    <dgm:pt modelId="{4860F6C1-D497-491C-831F-F21A51AB8590}" type="pres">
      <dgm:prSet presAssocID="{61EF40B5-67B8-4056-B655-A607EDF98770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07662A-7314-48FD-BC3F-D5195D36F9D8}" type="pres">
      <dgm:prSet presAssocID="{599BB2D2-667C-420E-BF02-386BA22C8EB2}" presName="spacing" presStyleCnt="0"/>
      <dgm:spPr/>
    </dgm:pt>
    <dgm:pt modelId="{1864F37F-E6F0-44F3-B091-5B4467045894}" type="pres">
      <dgm:prSet presAssocID="{980DECED-3A0A-4D20-8A80-FDA9390338E0}" presName="composite" presStyleCnt="0"/>
      <dgm:spPr/>
    </dgm:pt>
    <dgm:pt modelId="{C4F758F3-F62C-4151-875A-9ED44D98F871}" type="pres">
      <dgm:prSet presAssocID="{980DECED-3A0A-4D20-8A80-FDA9390338E0}" presName="imgShp" presStyleLbl="fgImgPlace1" presStyleIdx="1" presStyleCnt="4"/>
      <dgm:spPr/>
    </dgm:pt>
    <dgm:pt modelId="{3B468031-B270-4EE0-87AC-3F5E6130E736}" type="pres">
      <dgm:prSet presAssocID="{980DECED-3A0A-4D20-8A80-FDA9390338E0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7866D4-D42A-4D59-837A-A26ACA867328}" type="pres">
      <dgm:prSet presAssocID="{04C0FE51-3BF0-44C5-AC54-D219EAE90CE3}" presName="spacing" presStyleCnt="0"/>
      <dgm:spPr/>
    </dgm:pt>
    <dgm:pt modelId="{853AFDB9-7140-4412-86D9-0F9B46F9E6F0}" type="pres">
      <dgm:prSet presAssocID="{0D932AA7-AA13-413F-9FC8-C27B398F2EE7}" presName="composite" presStyleCnt="0"/>
      <dgm:spPr/>
    </dgm:pt>
    <dgm:pt modelId="{A832FF52-48E7-4B12-A7A3-C64A753677F0}" type="pres">
      <dgm:prSet presAssocID="{0D932AA7-AA13-413F-9FC8-C27B398F2EE7}" presName="imgShp" presStyleLbl="fgImgPlace1" presStyleIdx="2" presStyleCnt="4"/>
      <dgm:spPr/>
    </dgm:pt>
    <dgm:pt modelId="{A5BC882D-59DF-4B7B-B51D-D4FE9942427F}" type="pres">
      <dgm:prSet presAssocID="{0D932AA7-AA13-413F-9FC8-C27B398F2EE7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3056F7-39E5-409C-88C2-505C545B39B0}" type="pres">
      <dgm:prSet presAssocID="{0FEA40AC-5356-47FC-80C6-2E09798FE16E}" presName="spacing" presStyleCnt="0"/>
      <dgm:spPr/>
    </dgm:pt>
    <dgm:pt modelId="{7BD2177B-2826-4028-87E0-40A4DA61F6BA}" type="pres">
      <dgm:prSet presAssocID="{34E0DF32-7506-46B2-8A82-05BFC6D5050D}" presName="composite" presStyleCnt="0"/>
      <dgm:spPr/>
    </dgm:pt>
    <dgm:pt modelId="{CA2B5E30-1278-4F6D-BAFC-0631CE0B7520}" type="pres">
      <dgm:prSet presAssocID="{34E0DF32-7506-46B2-8A82-05BFC6D5050D}" presName="imgShp" presStyleLbl="fgImgPlace1" presStyleIdx="3" presStyleCnt="4"/>
      <dgm:spPr/>
    </dgm:pt>
    <dgm:pt modelId="{00E62D64-F2A0-439F-8379-0356AC3F0909}" type="pres">
      <dgm:prSet presAssocID="{34E0DF32-7506-46B2-8A82-05BFC6D5050D}" presName="txShp" presStyleLbl="node1" presStyleIdx="3" presStyleCnt="4" custScaleX="99177" custScaleY="121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7869A-4870-4506-BFDD-7326FF7F0E73}" srcId="{47016C3F-2510-4A29-BC21-2E167EB4864D}" destId="{34E0DF32-7506-46B2-8A82-05BFC6D5050D}" srcOrd="3" destOrd="0" parTransId="{2950283A-350D-4A7F-A65E-39EC2F3F54BA}" sibTransId="{67864713-AF80-497B-8765-E89E9C569777}"/>
    <dgm:cxn modelId="{F9C77438-DBA1-4644-81F1-4E71597F2050}" srcId="{47016C3F-2510-4A29-BC21-2E167EB4864D}" destId="{61EF40B5-67B8-4056-B655-A607EDF98770}" srcOrd="0" destOrd="0" parTransId="{8D05DA66-C756-49E7-B7F5-510410237AAF}" sibTransId="{599BB2D2-667C-420E-BF02-386BA22C8EB2}"/>
    <dgm:cxn modelId="{0C998C1C-5DDD-4C39-99E2-84EFA2E38E8D}" srcId="{47016C3F-2510-4A29-BC21-2E167EB4864D}" destId="{0D932AA7-AA13-413F-9FC8-C27B398F2EE7}" srcOrd="2" destOrd="0" parTransId="{4AB690A4-85BE-408D-9433-4EC41DAE2361}" sibTransId="{0FEA40AC-5356-47FC-80C6-2E09798FE16E}"/>
    <dgm:cxn modelId="{B51CED4B-86E9-47C1-891A-D06D4B770294}" type="presOf" srcId="{34E0DF32-7506-46B2-8A82-05BFC6D5050D}" destId="{00E62D64-F2A0-439F-8379-0356AC3F0909}" srcOrd="0" destOrd="0" presId="urn:microsoft.com/office/officeart/2005/8/layout/vList3#1"/>
    <dgm:cxn modelId="{4EE361C9-4395-46F0-A592-CF27A72D1196}" type="presOf" srcId="{61EF40B5-67B8-4056-B655-A607EDF98770}" destId="{4860F6C1-D497-491C-831F-F21A51AB8590}" srcOrd="0" destOrd="0" presId="urn:microsoft.com/office/officeart/2005/8/layout/vList3#1"/>
    <dgm:cxn modelId="{29FBDB0C-D447-4EF1-9767-01C437E4C4B2}" type="presOf" srcId="{0D932AA7-AA13-413F-9FC8-C27B398F2EE7}" destId="{A5BC882D-59DF-4B7B-B51D-D4FE9942427F}" srcOrd="0" destOrd="0" presId="urn:microsoft.com/office/officeart/2005/8/layout/vList3#1"/>
    <dgm:cxn modelId="{795AFDF6-F795-4608-A43E-5B9E8334D4DA}" srcId="{47016C3F-2510-4A29-BC21-2E167EB4864D}" destId="{980DECED-3A0A-4D20-8A80-FDA9390338E0}" srcOrd="1" destOrd="0" parTransId="{A903F470-D4E0-46B2-98DA-9706772713BF}" sibTransId="{04C0FE51-3BF0-44C5-AC54-D219EAE90CE3}"/>
    <dgm:cxn modelId="{824AF672-803E-4939-A94C-C48973D8219C}" type="presOf" srcId="{980DECED-3A0A-4D20-8A80-FDA9390338E0}" destId="{3B468031-B270-4EE0-87AC-3F5E6130E736}" srcOrd="0" destOrd="0" presId="urn:microsoft.com/office/officeart/2005/8/layout/vList3#1"/>
    <dgm:cxn modelId="{631EB658-5583-4531-A2AC-059EA94CCB4B}" type="presOf" srcId="{47016C3F-2510-4A29-BC21-2E167EB4864D}" destId="{EE1B5B48-5E9D-434A-ADC6-9FBD7E743F8F}" srcOrd="0" destOrd="0" presId="urn:microsoft.com/office/officeart/2005/8/layout/vList3#1"/>
    <dgm:cxn modelId="{434F1D64-9ED3-4D79-9EA1-E8AC45D0BAA9}" type="presParOf" srcId="{EE1B5B48-5E9D-434A-ADC6-9FBD7E743F8F}" destId="{B7E9A360-161D-4E89-BB17-F91F008CB026}" srcOrd="0" destOrd="0" presId="urn:microsoft.com/office/officeart/2005/8/layout/vList3#1"/>
    <dgm:cxn modelId="{8DD42459-3DA6-4412-9B64-34C82DAC4689}" type="presParOf" srcId="{B7E9A360-161D-4E89-BB17-F91F008CB026}" destId="{47DB5508-35E9-4A6D-9B44-9DD6A98D23EA}" srcOrd="0" destOrd="0" presId="urn:microsoft.com/office/officeart/2005/8/layout/vList3#1"/>
    <dgm:cxn modelId="{59182546-8FBA-4277-B2CB-62AA3AE1F593}" type="presParOf" srcId="{B7E9A360-161D-4E89-BB17-F91F008CB026}" destId="{4860F6C1-D497-491C-831F-F21A51AB8590}" srcOrd="1" destOrd="0" presId="urn:microsoft.com/office/officeart/2005/8/layout/vList3#1"/>
    <dgm:cxn modelId="{EA1D015D-E858-4C59-9153-95EF0DC66508}" type="presParOf" srcId="{EE1B5B48-5E9D-434A-ADC6-9FBD7E743F8F}" destId="{0107662A-7314-48FD-BC3F-D5195D36F9D8}" srcOrd="1" destOrd="0" presId="urn:microsoft.com/office/officeart/2005/8/layout/vList3#1"/>
    <dgm:cxn modelId="{B29E9928-386D-42B5-B199-DA0E790529C8}" type="presParOf" srcId="{EE1B5B48-5E9D-434A-ADC6-9FBD7E743F8F}" destId="{1864F37F-E6F0-44F3-B091-5B4467045894}" srcOrd="2" destOrd="0" presId="urn:microsoft.com/office/officeart/2005/8/layout/vList3#1"/>
    <dgm:cxn modelId="{29AE6828-D67E-4D24-8D1F-AE27D1FC10CE}" type="presParOf" srcId="{1864F37F-E6F0-44F3-B091-5B4467045894}" destId="{C4F758F3-F62C-4151-875A-9ED44D98F871}" srcOrd="0" destOrd="0" presId="urn:microsoft.com/office/officeart/2005/8/layout/vList3#1"/>
    <dgm:cxn modelId="{EC0EB4B3-E22F-46C7-8683-E64E41665A5C}" type="presParOf" srcId="{1864F37F-E6F0-44F3-B091-5B4467045894}" destId="{3B468031-B270-4EE0-87AC-3F5E6130E736}" srcOrd="1" destOrd="0" presId="urn:microsoft.com/office/officeart/2005/8/layout/vList3#1"/>
    <dgm:cxn modelId="{A8F2963E-ADD8-4F9B-9600-C9C8CA73525B}" type="presParOf" srcId="{EE1B5B48-5E9D-434A-ADC6-9FBD7E743F8F}" destId="{917866D4-D42A-4D59-837A-A26ACA867328}" srcOrd="3" destOrd="0" presId="urn:microsoft.com/office/officeart/2005/8/layout/vList3#1"/>
    <dgm:cxn modelId="{4A33FCA9-DD9A-4908-BAF3-309608506F80}" type="presParOf" srcId="{EE1B5B48-5E9D-434A-ADC6-9FBD7E743F8F}" destId="{853AFDB9-7140-4412-86D9-0F9B46F9E6F0}" srcOrd="4" destOrd="0" presId="urn:microsoft.com/office/officeart/2005/8/layout/vList3#1"/>
    <dgm:cxn modelId="{643A13E0-3561-4E4F-85F9-AB89FF6FB63C}" type="presParOf" srcId="{853AFDB9-7140-4412-86D9-0F9B46F9E6F0}" destId="{A832FF52-48E7-4B12-A7A3-C64A753677F0}" srcOrd="0" destOrd="0" presId="urn:microsoft.com/office/officeart/2005/8/layout/vList3#1"/>
    <dgm:cxn modelId="{89C03492-BFC9-42C0-86CF-0E5DBE5FEBB2}" type="presParOf" srcId="{853AFDB9-7140-4412-86D9-0F9B46F9E6F0}" destId="{A5BC882D-59DF-4B7B-B51D-D4FE9942427F}" srcOrd="1" destOrd="0" presId="urn:microsoft.com/office/officeart/2005/8/layout/vList3#1"/>
    <dgm:cxn modelId="{AD737EB4-6C95-4D17-8C19-60D28A4CAFD0}" type="presParOf" srcId="{EE1B5B48-5E9D-434A-ADC6-9FBD7E743F8F}" destId="{4F3056F7-39E5-409C-88C2-505C545B39B0}" srcOrd="5" destOrd="0" presId="urn:microsoft.com/office/officeart/2005/8/layout/vList3#1"/>
    <dgm:cxn modelId="{76271487-624D-45B3-8148-B5E98FD9E291}" type="presParOf" srcId="{EE1B5B48-5E9D-434A-ADC6-9FBD7E743F8F}" destId="{7BD2177B-2826-4028-87E0-40A4DA61F6BA}" srcOrd="6" destOrd="0" presId="urn:microsoft.com/office/officeart/2005/8/layout/vList3#1"/>
    <dgm:cxn modelId="{E4A488D1-9B18-489C-8492-D620A984A268}" type="presParOf" srcId="{7BD2177B-2826-4028-87E0-40A4DA61F6BA}" destId="{CA2B5E30-1278-4F6D-BAFC-0631CE0B7520}" srcOrd="0" destOrd="0" presId="urn:microsoft.com/office/officeart/2005/8/layout/vList3#1"/>
    <dgm:cxn modelId="{DCB86EE7-E691-4FA3-BE5B-D409F829E281}" type="presParOf" srcId="{7BD2177B-2826-4028-87E0-40A4DA61F6BA}" destId="{00E62D64-F2A0-439F-8379-0356AC3F0909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C6579AC-10D8-43E5-9835-3CF92A5146D6}" type="doc">
      <dgm:prSet loTypeId="urn:microsoft.com/office/officeart/2005/8/layout/process2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7522627-BC2C-48B4-A0CB-6F1E345237AD}">
      <dgm:prSet custT="1"/>
      <dgm:spPr/>
      <dgm:t>
        <a:bodyPr/>
        <a:lstStyle/>
        <a:p>
          <a:pPr algn="ctr" rtl="0"/>
          <a:r>
            <a:rPr lang="ru-RU" sz="4000" b="1" dirty="0" smtClean="0">
              <a:solidFill>
                <a:schemeClr val="tx1"/>
              </a:solidFill>
            </a:rPr>
            <a:t>Процедуры контроля: </a:t>
          </a:r>
          <a:endParaRPr lang="ru-RU" sz="4000" b="1" dirty="0">
            <a:solidFill>
              <a:schemeClr val="tx1"/>
            </a:solidFill>
          </a:endParaRPr>
        </a:p>
      </dgm:t>
    </dgm:pt>
    <dgm:pt modelId="{03BA003C-18CE-4DE7-B1EB-60AC48B37C7D}" type="parTrans" cxnId="{CA2FCCE1-5524-43D6-9EBA-17D3F7217E0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6963F59-DD93-4AA0-919C-46E8399AA3DA}" type="sibTrans" cxnId="{CA2FCCE1-5524-43D6-9EBA-17D3F7217E0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EF181DC-9E40-486A-A996-8847B9F2E245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2400" b="1" dirty="0" smtClean="0">
              <a:solidFill>
                <a:schemeClr val="tx1"/>
              </a:solidFill>
            </a:rPr>
            <a:t>государственная итоговая аттестация выпускников; </a:t>
          </a:r>
        </a:p>
        <a:p>
          <a:pPr rtl="0"/>
          <a:r>
            <a:rPr lang="ru-RU" sz="2400" b="1" dirty="0" smtClean="0">
              <a:solidFill>
                <a:schemeClr val="tx1"/>
              </a:solidFill>
            </a:rPr>
            <a:t>промежуточная аттестации обучающихся;</a:t>
          </a:r>
        </a:p>
        <a:p>
          <a:pPr rtl="0"/>
          <a:r>
            <a:rPr lang="ru-RU" sz="2400" b="1" dirty="0" smtClean="0">
              <a:solidFill>
                <a:schemeClr val="tx1"/>
              </a:solidFill>
            </a:rPr>
            <a:t>контрольная деятельность;</a:t>
          </a:r>
        </a:p>
        <a:p>
          <a:pPr rtl="0"/>
          <a:r>
            <a:rPr lang="ru-RU" sz="2400" b="1" dirty="0" smtClean="0">
              <a:solidFill>
                <a:schemeClr val="tx1"/>
              </a:solidFill>
            </a:rPr>
            <a:t>аттестация педагогических и руководящих работников;</a:t>
          </a:r>
          <a:endParaRPr lang="ru-RU" sz="2400" b="1" dirty="0">
            <a:solidFill>
              <a:schemeClr val="tx1"/>
            </a:solidFill>
          </a:endParaRPr>
        </a:p>
      </dgm:t>
    </dgm:pt>
    <dgm:pt modelId="{F9E60ECE-6D47-47A4-AB34-FEAF7C008F4B}" type="parTrans" cxnId="{AAA536B6-EAF1-4D69-8B64-C6013610C35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78DED4F-BB98-455E-8B90-F095E77A52B7}" type="sibTrans" cxnId="{AAA536B6-EAF1-4D69-8B64-C6013610C35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042284F-3010-4811-8957-491889840A6E}" type="pres">
      <dgm:prSet presAssocID="{3C6579AC-10D8-43E5-9835-3CF92A5146D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E4D333-14B6-4D0C-A80B-48EF39667979}" type="pres">
      <dgm:prSet presAssocID="{A7522627-BC2C-48B4-A0CB-6F1E345237AD}" presName="node" presStyleLbl="node1" presStyleIdx="0" presStyleCnt="2" custScaleY="47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F291C1-8B98-460C-84E8-6EDB88F485ED}" type="pres">
      <dgm:prSet presAssocID="{A6963F59-DD93-4AA0-919C-46E8399AA3DA}" presName="sibTrans" presStyleLbl="sibTrans2D1" presStyleIdx="0" presStyleCnt="1" custScaleX="80060" custLinFactNeighborX="-360" custLinFactNeighborY="3774"/>
      <dgm:spPr/>
      <dgm:t>
        <a:bodyPr/>
        <a:lstStyle/>
        <a:p>
          <a:endParaRPr lang="ru-RU"/>
        </a:p>
      </dgm:t>
    </dgm:pt>
    <dgm:pt modelId="{2E6C656D-F31B-493B-B6CB-763C7A5886CB}" type="pres">
      <dgm:prSet presAssocID="{A6963F59-DD93-4AA0-919C-46E8399AA3DA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1A59F86C-EDF8-4ED5-BE8C-8396DF0D285D}" type="pres">
      <dgm:prSet presAssocID="{CEF181DC-9E40-486A-A996-8847B9F2E245}" presName="node" presStyleLbl="node1" presStyleIdx="1" presStyleCnt="2" custScaleY="1557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6E8146-23F8-4F90-8EB3-344537C45E04}" type="presOf" srcId="{CEF181DC-9E40-486A-A996-8847B9F2E245}" destId="{1A59F86C-EDF8-4ED5-BE8C-8396DF0D285D}" srcOrd="0" destOrd="0" presId="urn:microsoft.com/office/officeart/2005/8/layout/process2"/>
    <dgm:cxn modelId="{CA2FCCE1-5524-43D6-9EBA-17D3F7217E09}" srcId="{3C6579AC-10D8-43E5-9835-3CF92A5146D6}" destId="{A7522627-BC2C-48B4-A0CB-6F1E345237AD}" srcOrd="0" destOrd="0" parTransId="{03BA003C-18CE-4DE7-B1EB-60AC48B37C7D}" sibTransId="{A6963F59-DD93-4AA0-919C-46E8399AA3DA}"/>
    <dgm:cxn modelId="{AAA536B6-EAF1-4D69-8B64-C6013610C355}" srcId="{3C6579AC-10D8-43E5-9835-3CF92A5146D6}" destId="{CEF181DC-9E40-486A-A996-8847B9F2E245}" srcOrd="1" destOrd="0" parTransId="{F9E60ECE-6D47-47A4-AB34-FEAF7C008F4B}" sibTransId="{E78DED4F-BB98-455E-8B90-F095E77A52B7}"/>
    <dgm:cxn modelId="{92CDAC17-5EE8-417F-91EC-7F29CE0DE897}" type="presOf" srcId="{A6963F59-DD93-4AA0-919C-46E8399AA3DA}" destId="{6FF291C1-8B98-460C-84E8-6EDB88F485ED}" srcOrd="0" destOrd="0" presId="urn:microsoft.com/office/officeart/2005/8/layout/process2"/>
    <dgm:cxn modelId="{36ECCAFD-3D60-4CBD-8F50-EC87D211C6FF}" type="presOf" srcId="{3C6579AC-10D8-43E5-9835-3CF92A5146D6}" destId="{B042284F-3010-4811-8957-491889840A6E}" srcOrd="0" destOrd="0" presId="urn:microsoft.com/office/officeart/2005/8/layout/process2"/>
    <dgm:cxn modelId="{A4D74BF0-F0AF-4467-89DE-F20F0F0498C6}" type="presOf" srcId="{A6963F59-DD93-4AA0-919C-46E8399AA3DA}" destId="{2E6C656D-F31B-493B-B6CB-763C7A5886CB}" srcOrd="1" destOrd="0" presId="urn:microsoft.com/office/officeart/2005/8/layout/process2"/>
    <dgm:cxn modelId="{242E2672-8AA6-499E-BEA1-D4AC6B4AF585}" type="presOf" srcId="{A7522627-BC2C-48B4-A0CB-6F1E345237AD}" destId="{DFE4D333-14B6-4D0C-A80B-48EF39667979}" srcOrd="0" destOrd="0" presId="urn:microsoft.com/office/officeart/2005/8/layout/process2"/>
    <dgm:cxn modelId="{937789AD-47C5-4A10-A06E-20568F62DD0E}" type="presParOf" srcId="{B042284F-3010-4811-8957-491889840A6E}" destId="{DFE4D333-14B6-4D0C-A80B-48EF39667979}" srcOrd="0" destOrd="0" presId="urn:microsoft.com/office/officeart/2005/8/layout/process2"/>
    <dgm:cxn modelId="{B0674B13-D782-4FB5-996B-40CF74FF2ECB}" type="presParOf" srcId="{B042284F-3010-4811-8957-491889840A6E}" destId="{6FF291C1-8B98-460C-84E8-6EDB88F485ED}" srcOrd="1" destOrd="0" presId="urn:microsoft.com/office/officeart/2005/8/layout/process2"/>
    <dgm:cxn modelId="{EBEEF768-2EFD-40A0-8043-4420A47CC968}" type="presParOf" srcId="{6FF291C1-8B98-460C-84E8-6EDB88F485ED}" destId="{2E6C656D-F31B-493B-B6CB-763C7A5886CB}" srcOrd="0" destOrd="0" presId="urn:microsoft.com/office/officeart/2005/8/layout/process2"/>
    <dgm:cxn modelId="{17B55009-B195-43D6-96A1-441CFCC93134}" type="presParOf" srcId="{B042284F-3010-4811-8957-491889840A6E}" destId="{1A59F86C-EDF8-4ED5-BE8C-8396DF0D285D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C6579AC-10D8-43E5-9835-3CF92A5146D6}" type="doc">
      <dgm:prSet loTypeId="urn:microsoft.com/office/officeart/2005/8/layout/process2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7522627-BC2C-48B4-A0CB-6F1E345237AD}">
      <dgm:prSet custT="1"/>
      <dgm:spPr/>
      <dgm:t>
        <a:bodyPr/>
        <a:lstStyle/>
        <a:p>
          <a:pPr algn="ctr" rtl="0"/>
          <a:r>
            <a:rPr lang="ru-RU" sz="4000" b="1" dirty="0" smtClean="0">
              <a:solidFill>
                <a:schemeClr val="tx1"/>
              </a:solidFill>
            </a:rPr>
            <a:t>Процедуры оценки качества: </a:t>
          </a:r>
          <a:endParaRPr lang="ru-RU" sz="4000" b="1" dirty="0">
            <a:solidFill>
              <a:schemeClr val="tx1"/>
            </a:solidFill>
          </a:endParaRPr>
        </a:p>
      </dgm:t>
    </dgm:pt>
    <dgm:pt modelId="{03BA003C-18CE-4DE7-B1EB-60AC48B37C7D}" type="parTrans" cxnId="{CA2FCCE1-5524-43D6-9EBA-17D3F7217E0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6963F59-DD93-4AA0-919C-46E8399AA3DA}" type="sibTrans" cxnId="{CA2FCCE1-5524-43D6-9EBA-17D3F7217E0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EF181DC-9E40-486A-A996-8847B9F2E245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2200" b="1" dirty="0" smtClean="0">
              <a:solidFill>
                <a:schemeClr val="bg1"/>
              </a:solidFill>
            </a:rPr>
            <a:t>рейтинг образовательных организаций, </a:t>
          </a:r>
        </a:p>
        <a:p>
          <a:r>
            <a:rPr lang="ru-RU" sz="2200" b="1" dirty="0" smtClean="0">
              <a:solidFill>
                <a:schemeClr val="bg1"/>
              </a:solidFill>
            </a:rPr>
            <a:t>мониторинг качества образования, </a:t>
          </a:r>
        </a:p>
        <a:p>
          <a:r>
            <a:rPr lang="ru-RU" sz="2200" b="1" dirty="0" smtClean="0">
              <a:solidFill>
                <a:schemeClr val="bg1"/>
              </a:solidFill>
            </a:rPr>
            <a:t>независимая оценка качества образования, </a:t>
          </a:r>
        </a:p>
        <a:p>
          <a:r>
            <a:rPr lang="ru-RU" sz="2200" b="1" dirty="0" smtClean="0">
              <a:solidFill>
                <a:schemeClr val="bg1"/>
              </a:solidFill>
            </a:rPr>
            <a:t>мониторинг удовлетворенности качеством предоставления образовательных услуг,</a:t>
          </a:r>
        </a:p>
        <a:p>
          <a:r>
            <a:rPr lang="ru-RU" sz="2200" b="1" dirty="0" smtClean="0">
              <a:solidFill>
                <a:schemeClr val="bg1"/>
              </a:solidFill>
            </a:rPr>
            <a:t>мониторинг ресурсного обеспечения, </a:t>
          </a:r>
        </a:p>
        <a:p>
          <a:r>
            <a:rPr lang="ru-RU" sz="2200" b="1" dirty="0" err="1" smtClean="0">
              <a:solidFill>
                <a:schemeClr val="bg1"/>
              </a:solidFill>
            </a:rPr>
            <a:t>самообследование</a:t>
          </a:r>
          <a:r>
            <a:rPr lang="ru-RU" sz="2200" b="1" dirty="0" smtClean="0">
              <a:solidFill>
                <a:schemeClr val="bg1"/>
              </a:solidFill>
            </a:rPr>
            <a:t> ОО по качеству образования</a:t>
          </a:r>
          <a:endParaRPr lang="ru-RU" sz="2200" b="1" dirty="0">
            <a:solidFill>
              <a:schemeClr val="bg1"/>
            </a:solidFill>
          </a:endParaRPr>
        </a:p>
      </dgm:t>
    </dgm:pt>
    <dgm:pt modelId="{F9E60ECE-6D47-47A4-AB34-FEAF7C008F4B}" type="parTrans" cxnId="{AAA536B6-EAF1-4D69-8B64-C6013610C35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78DED4F-BB98-455E-8B90-F095E77A52B7}" type="sibTrans" cxnId="{AAA536B6-EAF1-4D69-8B64-C6013610C35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042284F-3010-4811-8957-491889840A6E}" type="pres">
      <dgm:prSet presAssocID="{3C6579AC-10D8-43E5-9835-3CF92A5146D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E4D333-14B6-4D0C-A80B-48EF39667979}" type="pres">
      <dgm:prSet presAssocID="{A7522627-BC2C-48B4-A0CB-6F1E345237AD}" presName="node" presStyleLbl="node1" presStyleIdx="0" presStyleCnt="2" custScaleX="160005" custScaleY="47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F291C1-8B98-460C-84E8-6EDB88F485ED}" type="pres">
      <dgm:prSet presAssocID="{A6963F59-DD93-4AA0-919C-46E8399AA3DA}" presName="sibTrans" presStyleLbl="sibTrans2D1" presStyleIdx="0" presStyleCnt="1" custScaleX="80060" custLinFactNeighborX="-9561" custLinFactNeighborY="2713"/>
      <dgm:spPr/>
      <dgm:t>
        <a:bodyPr/>
        <a:lstStyle/>
        <a:p>
          <a:endParaRPr lang="ru-RU"/>
        </a:p>
      </dgm:t>
    </dgm:pt>
    <dgm:pt modelId="{2E6C656D-F31B-493B-B6CB-763C7A5886CB}" type="pres">
      <dgm:prSet presAssocID="{A6963F59-DD93-4AA0-919C-46E8399AA3DA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1A59F86C-EDF8-4ED5-BE8C-8396DF0D285D}" type="pres">
      <dgm:prSet presAssocID="{CEF181DC-9E40-486A-A996-8847B9F2E245}" presName="node" presStyleLbl="node1" presStyleIdx="1" presStyleCnt="2" custScaleX="153133" custScaleY="255947" custLinFactNeighborX="416" custLinFactNeighborY="-166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B04245-E6E2-4CD1-8E3D-5F7E78ED037E}" type="presOf" srcId="{3C6579AC-10D8-43E5-9835-3CF92A5146D6}" destId="{B042284F-3010-4811-8957-491889840A6E}" srcOrd="0" destOrd="0" presId="urn:microsoft.com/office/officeart/2005/8/layout/process2"/>
    <dgm:cxn modelId="{CA2FCCE1-5524-43D6-9EBA-17D3F7217E09}" srcId="{3C6579AC-10D8-43E5-9835-3CF92A5146D6}" destId="{A7522627-BC2C-48B4-A0CB-6F1E345237AD}" srcOrd="0" destOrd="0" parTransId="{03BA003C-18CE-4DE7-B1EB-60AC48B37C7D}" sibTransId="{A6963F59-DD93-4AA0-919C-46E8399AA3DA}"/>
    <dgm:cxn modelId="{AAA536B6-EAF1-4D69-8B64-C6013610C355}" srcId="{3C6579AC-10D8-43E5-9835-3CF92A5146D6}" destId="{CEF181DC-9E40-486A-A996-8847B9F2E245}" srcOrd="1" destOrd="0" parTransId="{F9E60ECE-6D47-47A4-AB34-FEAF7C008F4B}" sibTransId="{E78DED4F-BB98-455E-8B90-F095E77A52B7}"/>
    <dgm:cxn modelId="{4CACF104-C87F-417E-99B4-1E9C42C71DF6}" type="presOf" srcId="{CEF181DC-9E40-486A-A996-8847B9F2E245}" destId="{1A59F86C-EDF8-4ED5-BE8C-8396DF0D285D}" srcOrd="0" destOrd="0" presId="urn:microsoft.com/office/officeart/2005/8/layout/process2"/>
    <dgm:cxn modelId="{047BE8EF-BAE0-4F0B-A48D-937E2499F6B5}" type="presOf" srcId="{A7522627-BC2C-48B4-A0CB-6F1E345237AD}" destId="{DFE4D333-14B6-4D0C-A80B-48EF39667979}" srcOrd="0" destOrd="0" presId="urn:microsoft.com/office/officeart/2005/8/layout/process2"/>
    <dgm:cxn modelId="{97C7FE00-12CD-42A6-8815-2713B30035FB}" type="presOf" srcId="{A6963F59-DD93-4AA0-919C-46E8399AA3DA}" destId="{2E6C656D-F31B-493B-B6CB-763C7A5886CB}" srcOrd="1" destOrd="0" presId="urn:microsoft.com/office/officeart/2005/8/layout/process2"/>
    <dgm:cxn modelId="{B1C3935A-E32C-494F-B61F-BE4D62006F90}" type="presOf" srcId="{A6963F59-DD93-4AA0-919C-46E8399AA3DA}" destId="{6FF291C1-8B98-460C-84E8-6EDB88F485ED}" srcOrd="0" destOrd="0" presId="urn:microsoft.com/office/officeart/2005/8/layout/process2"/>
    <dgm:cxn modelId="{8C912881-C657-4BBF-BE36-9C873D3E53DF}" type="presParOf" srcId="{B042284F-3010-4811-8957-491889840A6E}" destId="{DFE4D333-14B6-4D0C-A80B-48EF39667979}" srcOrd="0" destOrd="0" presId="urn:microsoft.com/office/officeart/2005/8/layout/process2"/>
    <dgm:cxn modelId="{76D7D248-EF0F-4699-BD75-6E641D58A2C6}" type="presParOf" srcId="{B042284F-3010-4811-8957-491889840A6E}" destId="{6FF291C1-8B98-460C-84E8-6EDB88F485ED}" srcOrd="1" destOrd="0" presId="urn:microsoft.com/office/officeart/2005/8/layout/process2"/>
    <dgm:cxn modelId="{67CF9FE6-C9D2-4B43-9D26-883A21831F5D}" type="presParOf" srcId="{6FF291C1-8B98-460C-84E8-6EDB88F485ED}" destId="{2E6C656D-F31B-493B-B6CB-763C7A5886CB}" srcOrd="0" destOrd="0" presId="urn:microsoft.com/office/officeart/2005/8/layout/process2"/>
    <dgm:cxn modelId="{61AA4A86-BAF5-4815-BD57-221CF7BF0BFD}" type="presParOf" srcId="{B042284F-3010-4811-8957-491889840A6E}" destId="{1A59F86C-EDF8-4ED5-BE8C-8396DF0D285D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3E323A6-2EF6-412E-85E9-91A3EBAA4F42}" type="doc">
      <dgm:prSet loTypeId="urn:microsoft.com/office/officeart/2005/8/layout/radial2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F11D099-E4F8-4C64-BEF7-0AEE6093B103}">
      <dgm:prSet custT="1"/>
      <dgm:spPr/>
      <dgm:t>
        <a:bodyPr/>
        <a:lstStyle/>
        <a:p>
          <a:pPr rtl="0"/>
          <a:r>
            <a:rPr lang="ru-RU" sz="2400" b="1" smtClean="0"/>
            <a:t>586 выпускников текущего года</a:t>
          </a:r>
          <a:endParaRPr lang="ru-RU" sz="2400" b="1" dirty="0"/>
        </a:p>
      </dgm:t>
    </dgm:pt>
    <dgm:pt modelId="{DF98108D-4EFA-4295-BBE5-0B59E3A74233}" type="parTrans" cxnId="{09BF3815-AABA-4A34-8AF9-B26299C0A3A8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79CEFED0-D76A-4417-B739-88867148FA74}" type="sibTrans" cxnId="{09BF3815-AABA-4A34-8AF9-B26299C0A3A8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B09CCF3E-5555-43AB-AAFC-CF4FD09E5B66}">
      <dgm:prSet custT="1"/>
      <dgm:spPr/>
      <dgm:t>
        <a:bodyPr/>
        <a:lstStyle/>
        <a:p>
          <a:pPr rtl="0"/>
          <a:r>
            <a:rPr lang="ru-RU" sz="2400" b="1" dirty="0" smtClean="0"/>
            <a:t>35 выпускников прошлых лет</a:t>
          </a:r>
          <a:endParaRPr lang="ru-RU" sz="2400" b="1" dirty="0"/>
        </a:p>
      </dgm:t>
    </dgm:pt>
    <dgm:pt modelId="{C305CE40-DE36-41E1-BA0C-091DE85C8AD1}" type="parTrans" cxnId="{6954625E-8516-4BAC-A4F4-331914E029CE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5731C171-72CF-47EB-8731-EC5F0C46F1D2}" type="sibTrans" cxnId="{6954625E-8516-4BAC-A4F4-331914E029CE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518EFA2C-1249-4AFD-89F7-CE83D8DA842F}" type="pres">
      <dgm:prSet presAssocID="{D3E323A6-2EF6-412E-85E9-91A3EBAA4F4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542EB2-6D8A-4A25-8B12-7DFE5A9E2DF6}" type="pres">
      <dgm:prSet presAssocID="{D3E323A6-2EF6-412E-85E9-91A3EBAA4F42}" presName="cycle" presStyleCnt="0"/>
      <dgm:spPr/>
      <dgm:t>
        <a:bodyPr/>
        <a:lstStyle/>
        <a:p>
          <a:endParaRPr lang="ru-RU"/>
        </a:p>
      </dgm:t>
    </dgm:pt>
    <dgm:pt modelId="{997E87B5-3597-43F0-A7D3-636E0EC5A51F}" type="pres">
      <dgm:prSet presAssocID="{D3E323A6-2EF6-412E-85E9-91A3EBAA4F42}" presName="centerShape" presStyleCnt="0"/>
      <dgm:spPr/>
      <dgm:t>
        <a:bodyPr/>
        <a:lstStyle/>
        <a:p>
          <a:endParaRPr lang="ru-RU"/>
        </a:p>
      </dgm:t>
    </dgm:pt>
    <dgm:pt modelId="{E8794D2A-2F8E-49C8-9BAD-727428B5D22A}" type="pres">
      <dgm:prSet presAssocID="{D3E323A6-2EF6-412E-85E9-91A3EBAA4F42}" presName="connSite" presStyleLbl="node1" presStyleIdx="0" presStyleCnt="3"/>
      <dgm:spPr/>
      <dgm:t>
        <a:bodyPr/>
        <a:lstStyle/>
        <a:p>
          <a:endParaRPr lang="ru-RU"/>
        </a:p>
      </dgm:t>
    </dgm:pt>
    <dgm:pt modelId="{D52B5BC1-C7A2-4D82-BFF4-B88D3A08C3F3}" type="pres">
      <dgm:prSet presAssocID="{D3E323A6-2EF6-412E-85E9-91A3EBAA4F42}" presName="visible" presStyleLbl="node1" presStyleIdx="0" presStyleCnt="3"/>
      <dgm:spPr/>
      <dgm:t>
        <a:bodyPr/>
        <a:lstStyle/>
        <a:p>
          <a:endParaRPr lang="ru-RU"/>
        </a:p>
      </dgm:t>
    </dgm:pt>
    <dgm:pt modelId="{FC1808D7-B4A7-455F-A7FF-3A556E9BF479}" type="pres">
      <dgm:prSet presAssocID="{DF98108D-4EFA-4295-BBE5-0B59E3A74233}" presName="Name25" presStyleLbl="parChTrans1D1" presStyleIdx="0" presStyleCnt="2"/>
      <dgm:spPr/>
      <dgm:t>
        <a:bodyPr/>
        <a:lstStyle/>
        <a:p>
          <a:endParaRPr lang="ru-RU"/>
        </a:p>
      </dgm:t>
    </dgm:pt>
    <dgm:pt modelId="{222ED889-341E-4907-94B2-A1C5F0EB0C65}" type="pres">
      <dgm:prSet presAssocID="{EF11D099-E4F8-4C64-BEF7-0AEE6093B103}" presName="node" presStyleCnt="0"/>
      <dgm:spPr/>
      <dgm:t>
        <a:bodyPr/>
        <a:lstStyle/>
        <a:p>
          <a:endParaRPr lang="ru-RU"/>
        </a:p>
      </dgm:t>
    </dgm:pt>
    <dgm:pt modelId="{C22D7C41-13C3-4135-A8E7-F56D4D1B8844}" type="pres">
      <dgm:prSet presAssocID="{EF11D099-E4F8-4C64-BEF7-0AEE6093B103}" presName="parentNode" presStyleLbl="node1" presStyleIdx="1" presStyleCnt="3" custScaleX="168156" custScaleY="119858" custLinFactNeighborX="83573" custLinFactNeighborY="95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EC6E1B-0442-4DCB-B4F7-15179ADEB33C}" type="pres">
      <dgm:prSet presAssocID="{EF11D099-E4F8-4C64-BEF7-0AEE6093B103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D4E4D-341C-48CC-A71F-BD9604841C19}" type="pres">
      <dgm:prSet presAssocID="{C305CE40-DE36-41E1-BA0C-091DE85C8AD1}" presName="Name25" presStyleLbl="parChTrans1D1" presStyleIdx="1" presStyleCnt="2"/>
      <dgm:spPr/>
      <dgm:t>
        <a:bodyPr/>
        <a:lstStyle/>
        <a:p>
          <a:endParaRPr lang="ru-RU"/>
        </a:p>
      </dgm:t>
    </dgm:pt>
    <dgm:pt modelId="{E4B7C5F6-6541-48DB-AC4D-E5F99F704E51}" type="pres">
      <dgm:prSet presAssocID="{B09CCF3E-5555-43AB-AAFC-CF4FD09E5B66}" presName="node" presStyleCnt="0"/>
      <dgm:spPr/>
      <dgm:t>
        <a:bodyPr/>
        <a:lstStyle/>
        <a:p>
          <a:endParaRPr lang="ru-RU"/>
        </a:p>
      </dgm:t>
    </dgm:pt>
    <dgm:pt modelId="{9E4ED04F-55C3-43A8-8738-C488779DFDC0}" type="pres">
      <dgm:prSet presAssocID="{B09CCF3E-5555-43AB-AAFC-CF4FD09E5B66}" presName="parentNode" presStyleLbl="node1" presStyleIdx="2" presStyleCnt="3" custScaleX="177409" custScaleY="120616" custLinFactNeighborX="99743" custLinFactNeighborY="-1063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6726D0-ECF7-4240-B6C0-6FA6490C8C38}" type="pres">
      <dgm:prSet presAssocID="{B09CCF3E-5555-43AB-AAFC-CF4FD09E5B6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A548DF-FC7D-4EEB-96EC-11D233622373}" type="presOf" srcId="{D3E323A6-2EF6-412E-85E9-91A3EBAA4F42}" destId="{518EFA2C-1249-4AFD-89F7-CE83D8DA842F}" srcOrd="0" destOrd="0" presId="urn:microsoft.com/office/officeart/2005/8/layout/radial2"/>
    <dgm:cxn modelId="{6954625E-8516-4BAC-A4F4-331914E029CE}" srcId="{D3E323A6-2EF6-412E-85E9-91A3EBAA4F42}" destId="{B09CCF3E-5555-43AB-AAFC-CF4FD09E5B66}" srcOrd="1" destOrd="0" parTransId="{C305CE40-DE36-41E1-BA0C-091DE85C8AD1}" sibTransId="{5731C171-72CF-47EB-8731-EC5F0C46F1D2}"/>
    <dgm:cxn modelId="{52F3462B-D578-4FA3-A654-CF8962C7D2E7}" type="presOf" srcId="{B09CCF3E-5555-43AB-AAFC-CF4FD09E5B66}" destId="{9E4ED04F-55C3-43A8-8738-C488779DFDC0}" srcOrd="0" destOrd="0" presId="urn:microsoft.com/office/officeart/2005/8/layout/radial2"/>
    <dgm:cxn modelId="{10B665CE-D5D1-4670-80A8-A8218E7022A1}" type="presOf" srcId="{DF98108D-4EFA-4295-BBE5-0B59E3A74233}" destId="{FC1808D7-B4A7-455F-A7FF-3A556E9BF479}" srcOrd="0" destOrd="0" presId="urn:microsoft.com/office/officeart/2005/8/layout/radial2"/>
    <dgm:cxn modelId="{5E08CF50-4965-4E03-8279-82E1A50F87C5}" type="presOf" srcId="{EF11D099-E4F8-4C64-BEF7-0AEE6093B103}" destId="{C22D7C41-13C3-4135-A8E7-F56D4D1B8844}" srcOrd="0" destOrd="0" presId="urn:microsoft.com/office/officeart/2005/8/layout/radial2"/>
    <dgm:cxn modelId="{8223D222-DACD-4CE3-95FF-A1E33436BAC1}" type="presOf" srcId="{C305CE40-DE36-41E1-BA0C-091DE85C8AD1}" destId="{7AFD4E4D-341C-48CC-A71F-BD9604841C19}" srcOrd="0" destOrd="0" presId="urn:microsoft.com/office/officeart/2005/8/layout/radial2"/>
    <dgm:cxn modelId="{09BF3815-AABA-4A34-8AF9-B26299C0A3A8}" srcId="{D3E323A6-2EF6-412E-85E9-91A3EBAA4F42}" destId="{EF11D099-E4F8-4C64-BEF7-0AEE6093B103}" srcOrd="0" destOrd="0" parTransId="{DF98108D-4EFA-4295-BBE5-0B59E3A74233}" sibTransId="{79CEFED0-D76A-4417-B739-88867148FA74}"/>
    <dgm:cxn modelId="{31AF2289-5A95-42FE-B5B3-DCAE3A3F6E48}" type="presParOf" srcId="{518EFA2C-1249-4AFD-89F7-CE83D8DA842F}" destId="{04542EB2-6D8A-4A25-8B12-7DFE5A9E2DF6}" srcOrd="0" destOrd="0" presId="urn:microsoft.com/office/officeart/2005/8/layout/radial2"/>
    <dgm:cxn modelId="{A8CB80B1-DE44-4360-BD71-129A3ED34302}" type="presParOf" srcId="{04542EB2-6D8A-4A25-8B12-7DFE5A9E2DF6}" destId="{997E87B5-3597-43F0-A7D3-636E0EC5A51F}" srcOrd="0" destOrd="0" presId="urn:microsoft.com/office/officeart/2005/8/layout/radial2"/>
    <dgm:cxn modelId="{8EBA40C9-4830-4174-925C-D735DC418101}" type="presParOf" srcId="{997E87B5-3597-43F0-A7D3-636E0EC5A51F}" destId="{E8794D2A-2F8E-49C8-9BAD-727428B5D22A}" srcOrd="0" destOrd="0" presId="urn:microsoft.com/office/officeart/2005/8/layout/radial2"/>
    <dgm:cxn modelId="{94D254F2-C072-4BA2-ABE4-126DFFBC727B}" type="presParOf" srcId="{997E87B5-3597-43F0-A7D3-636E0EC5A51F}" destId="{D52B5BC1-C7A2-4D82-BFF4-B88D3A08C3F3}" srcOrd="1" destOrd="0" presId="urn:microsoft.com/office/officeart/2005/8/layout/radial2"/>
    <dgm:cxn modelId="{63C927C9-1505-4753-BA82-E47B407157A8}" type="presParOf" srcId="{04542EB2-6D8A-4A25-8B12-7DFE5A9E2DF6}" destId="{FC1808D7-B4A7-455F-A7FF-3A556E9BF479}" srcOrd="1" destOrd="0" presId="urn:microsoft.com/office/officeart/2005/8/layout/radial2"/>
    <dgm:cxn modelId="{772BB609-115C-427E-B6B9-314FAD05A539}" type="presParOf" srcId="{04542EB2-6D8A-4A25-8B12-7DFE5A9E2DF6}" destId="{222ED889-341E-4907-94B2-A1C5F0EB0C65}" srcOrd="2" destOrd="0" presId="urn:microsoft.com/office/officeart/2005/8/layout/radial2"/>
    <dgm:cxn modelId="{A4453D3A-9078-4B43-8F90-0678762A3C14}" type="presParOf" srcId="{222ED889-341E-4907-94B2-A1C5F0EB0C65}" destId="{C22D7C41-13C3-4135-A8E7-F56D4D1B8844}" srcOrd="0" destOrd="0" presId="urn:microsoft.com/office/officeart/2005/8/layout/radial2"/>
    <dgm:cxn modelId="{FC50C53A-A606-4055-92F6-15C819C42499}" type="presParOf" srcId="{222ED889-341E-4907-94B2-A1C5F0EB0C65}" destId="{30EC6E1B-0442-4DCB-B4F7-15179ADEB33C}" srcOrd="1" destOrd="0" presId="urn:microsoft.com/office/officeart/2005/8/layout/radial2"/>
    <dgm:cxn modelId="{4B75F29B-E425-481B-82EE-392A2A7A0D8E}" type="presParOf" srcId="{04542EB2-6D8A-4A25-8B12-7DFE5A9E2DF6}" destId="{7AFD4E4D-341C-48CC-A71F-BD9604841C19}" srcOrd="3" destOrd="0" presId="urn:microsoft.com/office/officeart/2005/8/layout/radial2"/>
    <dgm:cxn modelId="{5FBCB5B0-0BE8-4E79-8869-CE4EC1F10267}" type="presParOf" srcId="{04542EB2-6D8A-4A25-8B12-7DFE5A9E2DF6}" destId="{E4B7C5F6-6541-48DB-AC4D-E5F99F704E51}" srcOrd="4" destOrd="0" presId="urn:microsoft.com/office/officeart/2005/8/layout/radial2"/>
    <dgm:cxn modelId="{D92BA749-D431-4617-942C-B48C95BC471B}" type="presParOf" srcId="{E4B7C5F6-6541-48DB-AC4D-E5F99F704E51}" destId="{9E4ED04F-55C3-43A8-8738-C488779DFDC0}" srcOrd="0" destOrd="0" presId="urn:microsoft.com/office/officeart/2005/8/layout/radial2"/>
    <dgm:cxn modelId="{49A10D7A-40EB-41D3-A3E6-BDB896A64F12}" type="presParOf" srcId="{E4B7C5F6-6541-48DB-AC4D-E5F99F704E51}" destId="{646726D0-ECF7-4240-B6C0-6FA6490C8C38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6314347-F1BB-463B-AF8B-6EB6ACE04C89}" type="doc">
      <dgm:prSet loTypeId="urn:microsoft.com/office/officeart/2005/8/layout/pyramid2" loCatId="pyramid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B3F2B232-5A5D-482E-A79B-956A73C7F38B}">
      <dgm:prSet/>
      <dgm:spPr>
        <a:solidFill>
          <a:srgbClr val="FFFF00">
            <a:alpha val="90000"/>
          </a:srgbClr>
        </a:solidFill>
      </dgm:spPr>
      <dgm:t>
        <a:bodyPr/>
        <a:lstStyle/>
        <a:p>
          <a:pPr rtl="0"/>
          <a:r>
            <a:rPr lang="ru-RU" b="1" dirty="0" smtClean="0"/>
            <a:t>Обществознание</a:t>
          </a:r>
          <a:endParaRPr lang="ru-RU" b="1" dirty="0"/>
        </a:p>
      </dgm:t>
    </dgm:pt>
    <dgm:pt modelId="{025CA903-206C-429D-BBF6-993A0B6BDF1A}" type="parTrans" cxnId="{CBC930A5-C087-471C-A530-FAC51367BE5E}">
      <dgm:prSet/>
      <dgm:spPr/>
      <dgm:t>
        <a:bodyPr/>
        <a:lstStyle/>
        <a:p>
          <a:endParaRPr lang="ru-RU" b="1"/>
        </a:p>
      </dgm:t>
    </dgm:pt>
    <dgm:pt modelId="{0ADC841E-4532-4B90-B2A6-3513F664D2AE}" type="sibTrans" cxnId="{CBC930A5-C087-471C-A530-FAC51367BE5E}">
      <dgm:prSet/>
      <dgm:spPr/>
      <dgm:t>
        <a:bodyPr/>
        <a:lstStyle/>
        <a:p>
          <a:endParaRPr lang="ru-RU" b="1"/>
        </a:p>
      </dgm:t>
    </dgm:pt>
    <dgm:pt modelId="{07B68A6C-F543-4758-BAD1-9234D5771584}">
      <dgm:prSet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ru-RU" b="1" dirty="0" smtClean="0"/>
            <a:t>Физика</a:t>
          </a:r>
          <a:endParaRPr lang="ru-RU" b="1" dirty="0"/>
        </a:p>
      </dgm:t>
    </dgm:pt>
    <dgm:pt modelId="{5DEA1BA7-B64C-4ACB-9CD9-FBDF31CD4EE6}" type="parTrans" cxnId="{47D811D3-9CDB-44F5-AD4F-DA02A389E4AC}">
      <dgm:prSet/>
      <dgm:spPr/>
      <dgm:t>
        <a:bodyPr/>
        <a:lstStyle/>
        <a:p>
          <a:endParaRPr lang="ru-RU" b="1"/>
        </a:p>
      </dgm:t>
    </dgm:pt>
    <dgm:pt modelId="{A67E00B7-6984-40E6-896C-38BAB2903F1D}" type="sibTrans" cxnId="{47D811D3-9CDB-44F5-AD4F-DA02A389E4AC}">
      <dgm:prSet/>
      <dgm:spPr/>
      <dgm:t>
        <a:bodyPr/>
        <a:lstStyle/>
        <a:p>
          <a:endParaRPr lang="ru-RU" b="1"/>
        </a:p>
      </dgm:t>
    </dgm:pt>
    <dgm:pt modelId="{78455983-0915-48D3-9BF5-F96FFFABE17D}">
      <dgm:prSet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pPr rtl="0"/>
          <a:r>
            <a:rPr lang="ru-RU" b="1" dirty="0" smtClean="0"/>
            <a:t>История</a:t>
          </a:r>
          <a:endParaRPr lang="ru-RU" b="1" dirty="0"/>
        </a:p>
      </dgm:t>
    </dgm:pt>
    <dgm:pt modelId="{4C8E6FD6-92BA-4B5E-98CA-F8C3B221886A}" type="parTrans" cxnId="{0CC0DC51-A01F-44AD-9AAE-9BF9A1D7C15A}">
      <dgm:prSet/>
      <dgm:spPr/>
      <dgm:t>
        <a:bodyPr/>
        <a:lstStyle/>
        <a:p>
          <a:endParaRPr lang="ru-RU" b="1"/>
        </a:p>
      </dgm:t>
    </dgm:pt>
    <dgm:pt modelId="{05B857F6-9587-4AD9-A0BF-65B95A5264C5}" type="sibTrans" cxnId="{0CC0DC51-A01F-44AD-9AAE-9BF9A1D7C15A}">
      <dgm:prSet/>
      <dgm:spPr/>
      <dgm:t>
        <a:bodyPr/>
        <a:lstStyle/>
        <a:p>
          <a:endParaRPr lang="ru-RU" b="1"/>
        </a:p>
      </dgm:t>
    </dgm:pt>
    <dgm:pt modelId="{494F8413-5C3F-46F3-8A3A-685FAF7E875F}">
      <dgm:prSet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ru-RU" b="1" dirty="0" smtClean="0"/>
            <a:t>Биология</a:t>
          </a:r>
          <a:endParaRPr lang="ru-RU" b="1" dirty="0"/>
        </a:p>
      </dgm:t>
    </dgm:pt>
    <dgm:pt modelId="{552A8793-AF0F-498B-9E7E-9FF19720BF92}" type="parTrans" cxnId="{BAD50828-087D-4AB2-ACA2-E59E0B7DBD94}">
      <dgm:prSet/>
      <dgm:spPr/>
      <dgm:t>
        <a:bodyPr/>
        <a:lstStyle/>
        <a:p>
          <a:endParaRPr lang="ru-RU" b="1"/>
        </a:p>
      </dgm:t>
    </dgm:pt>
    <dgm:pt modelId="{C6480AA7-8CB7-49BB-BCA6-CA6DA6E54D51}" type="sibTrans" cxnId="{BAD50828-087D-4AB2-ACA2-E59E0B7DBD94}">
      <dgm:prSet/>
      <dgm:spPr/>
      <dgm:t>
        <a:bodyPr/>
        <a:lstStyle/>
        <a:p>
          <a:endParaRPr lang="ru-RU" b="1"/>
        </a:p>
      </dgm:t>
    </dgm:pt>
    <dgm:pt modelId="{84D55B72-1A8D-4087-9589-77F7BFB6A9E2}">
      <dgm:prSet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pPr rtl="0"/>
          <a:r>
            <a:rPr lang="ru-RU" b="1" dirty="0" smtClean="0"/>
            <a:t>Химия</a:t>
          </a:r>
          <a:endParaRPr lang="ru-RU" b="1" dirty="0"/>
        </a:p>
      </dgm:t>
    </dgm:pt>
    <dgm:pt modelId="{2A5A987C-45D5-4811-8159-CAAB3432D288}" type="parTrans" cxnId="{4C677707-47F0-4CB4-9C3C-CF225127D8E2}">
      <dgm:prSet/>
      <dgm:spPr/>
      <dgm:t>
        <a:bodyPr/>
        <a:lstStyle/>
        <a:p>
          <a:endParaRPr lang="ru-RU" b="1"/>
        </a:p>
      </dgm:t>
    </dgm:pt>
    <dgm:pt modelId="{7CF5BDA8-C180-4D3C-A741-6529E0C52461}" type="sibTrans" cxnId="{4C677707-47F0-4CB4-9C3C-CF225127D8E2}">
      <dgm:prSet/>
      <dgm:spPr/>
      <dgm:t>
        <a:bodyPr/>
        <a:lstStyle/>
        <a:p>
          <a:endParaRPr lang="ru-RU" b="1"/>
        </a:p>
      </dgm:t>
    </dgm:pt>
    <dgm:pt modelId="{F0E70829-C255-4CBE-88CE-FD4C20268603}" type="pres">
      <dgm:prSet presAssocID="{E6314347-F1BB-463B-AF8B-6EB6ACE04C89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1E66C071-AE1D-46C2-8719-1CF17A736A6E}" type="pres">
      <dgm:prSet presAssocID="{E6314347-F1BB-463B-AF8B-6EB6ACE04C89}" presName="pyramid" presStyleLbl="node1" presStyleIdx="0" presStyleCnt="1"/>
      <dgm:spPr/>
    </dgm:pt>
    <dgm:pt modelId="{78F293EB-660C-4738-87E8-3EE5E28C33D2}" type="pres">
      <dgm:prSet presAssocID="{E6314347-F1BB-463B-AF8B-6EB6ACE04C89}" presName="theList" presStyleCnt="0"/>
      <dgm:spPr/>
    </dgm:pt>
    <dgm:pt modelId="{4E8FF14B-8CEA-4E56-AD5B-93992A4B5F5A}" type="pres">
      <dgm:prSet presAssocID="{B3F2B232-5A5D-482E-A79B-956A73C7F38B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5696C6-9608-4B31-9C3D-1D514E6DDF1A}" type="pres">
      <dgm:prSet presAssocID="{B3F2B232-5A5D-482E-A79B-956A73C7F38B}" presName="aSpace" presStyleCnt="0"/>
      <dgm:spPr/>
    </dgm:pt>
    <dgm:pt modelId="{1FE9ACC1-678C-4458-8E12-81FD376ACD2C}" type="pres">
      <dgm:prSet presAssocID="{07B68A6C-F543-4758-BAD1-9234D5771584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50443A-2AC0-4D25-ADAB-BAD004EB8940}" type="pres">
      <dgm:prSet presAssocID="{07B68A6C-F543-4758-BAD1-9234D5771584}" presName="aSpace" presStyleCnt="0"/>
      <dgm:spPr/>
    </dgm:pt>
    <dgm:pt modelId="{4082D778-0DFF-46C5-9F95-A3D1CEF929C1}" type="pres">
      <dgm:prSet presAssocID="{78455983-0915-48D3-9BF5-F96FFFABE17D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9485B2-0625-44E6-94B0-911BBAE74F95}" type="pres">
      <dgm:prSet presAssocID="{78455983-0915-48D3-9BF5-F96FFFABE17D}" presName="aSpace" presStyleCnt="0"/>
      <dgm:spPr/>
    </dgm:pt>
    <dgm:pt modelId="{EF3F937F-8A92-4301-B0F1-F01E85B3332F}" type="pres">
      <dgm:prSet presAssocID="{494F8413-5C3F-46F3-8A3A-685FAF7E875F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E1EA81-33EF-49B7-82BE-62FA9DEEE784}" type="pres">
      <dgm:prSet presAssocID="{494F8413-5C3F-46F3-8A3A-685FAF7E875F}" presName="aSpace" presStyleCnt="0"/>
      <dgm:spPr/>
    </dgm:pt>
    <dgm:pt modelId="{BCBE85DE-8C92-44F7-9FF6-1D2B7FD8DA95}" type="pres">
      <dgm:prSet presAssocID="{84D55B72-1A8D-4087-9589-77F7BFB6A9E2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6C1376-1648-493E-A93F-B8DDED38A281}" type="pres">
      <dgm:prSet presAssocID="{84D55B72-1A8D-4087-9589-77F7BFB6A9E2}" presName="aSpace" presStyleCnt="0"/>
      <dgm:spPr/>
    </dgm:pt>
  </dgm:ptLst>
  <dgm:cxnLst>
    <dgm:cxn modelId="{47D811D3-9CDB-44F5-AD4F-DA02A389E4AC}" srcId="{E6314347-F1BB-463B-AF8B-6EB6ACE04C89}" destId="{07B68A6C-F543-4758-BAD1-9234D5771584}" srcOrd="1" destOrd="0" parTransId="{5DEA1BA7-B64C-4ACB-9CD9-FBDF31CD4EE6}" sibTransId="{A67E00B7-6984-40E6-896C-38BAB2903F1D}"/>
    <dgm:cxn modelId="{CE10FF21-16C2-4005-B5AF-9D3097953857}" type="presOf" srcId="{E6314347-F1BB-463B-AF8B-6EB6ACE04C89}" destId="{F0E70829-C255-4CBE-88CE-FD4C20268603}" srcOrd="0" destOrd="0" presId="urn:microsoft.com/office/officeart/2005/8/layout/pyramid2"/>
    <dgm:cxn modelId="{4C677707-47F0-4CB4-9C3C-CF225127D8E2}" srcId="{E6314347-F1BB-463B-AF8B-6EB6ACE04C89}" destId="{84D55B72-1A8D-4087-9589-77F7BFB6A9E2}" srcOrd="4" destOrd="0" parTransId="{2A5A987C-45D5-4811-8159-CAAB3432D288}" sibTransId="{7CF5BDA8-C180-4D3C-A741-6529E0C52461}"/>
    <dgm:cxn modelId="{B825F15C-7EC7-4332-BCA5-D4F1502AB7DF}" type="presOf" srcId="{07B68A6C-F543-4758-BAD1-9234D5771584}" destId="{1FE9ACC1-678C-4458-8E12-81FD376ACD2C}" srcOrd="0" destOrd="0" presId="urn:microsoft.com/office/officeart/2005/8/layout/pyramid2"/>
    <dgm:cxn modelId="{E6C541C9-F1D2-4396-98F7-E2D157531619}" type="presOf" srcId="{B3F2B232-5A5D-482E-A79B-956A73C7F38B}" destId="{4E8FF14B-8CEA-4E56-AD5B-93992A4B5F5A}" srcOrd="0" destOrd="0" presId="urn:microsoft.com/office/officeart/2005/8/layout/pyramid2"/>
    <dgm:cxn modelId="{0CC0DC51-A01F-44AD-9AAE-9BF9A1D7C15A}" srcId="{E6314347-F1BB-463B-AF8B-6EB6ACE04C89}" destId="{78455983-0915-48D3-9BF5-F96FFFABE17D}" srcOrd="2" destOrd="0" parTransId="{4C8E6FD6-92BA-4B5E-98CA-F8C3B221886A}" sibTransId="{05B857F6-9587-4AD9-A0BF-65B95A5264C5}"/>
    <dgm:cxn modelId="{458CD024-178B-408C-B8D6-34AA794C6B03}" type="presOf" srcId="{78455983-0915-48D3-9BF5-F96FFFABE17D}" destId="{4082D778-0DFF-46C5-9F95-A3D1CEF929C1}" srcOrd="0" destOrd="0" presId="urn:microsoft.com/office/officeart/2005/8/layout/pyramid2"/>
    <dgm:cxn modelId="{CBC930A5-C087-471C-A530-FAC51367BE5E}" srcId="{E6314347-F1BB-463B-AF8B-6EB6ACE04C89}" destId="{B3F2B232-5A5D-482E-A79B-956A73C7F38B}" srcOrd="0" destOrd="0" parTransId="{025CA903-206C-429D-BBF6-993A0B6BDF1A}" sibTransId="{0ADC841E-4532-4B90-B2A6-3513F664D2AE}"/>
    <dgm:cxn modelId="{8E047029-CD12-4D35-BDBB-CED83218AD79}" type="presOf" srcId="{494F8413-5C3F-46F3-8A3A-685FAF7E875F}" destId="{EF3F937F-8A92-4301-B0F1-F01E85B3332F}" srcOrd="0" destOrd="0" presId="urn:microsoft.com/office/officeart/2005/8/layout/pyramid2"/>
    <dgm:cxn modelId="{82CC4862-305B-44E8-9A0E-9AAA406F587F}" type="presOf" srcId="{84D55B72-1A8D-4087-9589-77F7BFB6A9E2}" destId="{BCBE85DE-8C92-44F7-9FF6-1D2B7FD8DA95}" srcOrd="0" destOrd="0" presId="urn:microsoft.com/office/officeart/2005/8/layout/pyramid2"/>
    <dgm:cxn modelId="{BAD50828-087D-4AB2-ACA2-E59E0B7DBD94}" srcId="{E6314347-F1BB-463B-AF8B-6EB6ACE04C89}" destId="{494F8413-5C3F-46F3-8A3A-685FAF7E875F}" srcOrd="3" destOrd="0" parTransId="{552A8793-AF0F-498B-9E7E-9FF19720BF92}" sibTransId="{C6480AA7-8CB7-49BB-BCA6-CA6DA6E54D51}"/>
    <dgm:cxn modelId="{016C083F-58B5-4B3A-A197-1B4E262AF80A}" type="presParOf" srcId="{F0E70829-C255-4CBE-88CE-FD4C20268603}" destId="{1E66C071-AE1D-46C2-8719-1CF17A736A6E}" srcOrd="0" destOrd="0" presId="urn:microsoft.com/office/officeart/2005/8/layout/pyramid2"/>
    <dgm:cxn modelId="{1C343C4B-4DA0-43F3-A763-620836004527}" type="presParOf" srcId="{F0E70829-C255-4CBE-88CE-FD4C20268603}" destId="{78F293EB-660C-4738-87E8-3EE5E28C33D2}" srcOrd="1" destOrd="0" presId="urn:microsoft.com/office/officeart/2005/8/layout/pyramid2"/>
    <dgm:cxn modelId="{185759C6-6D61-4E89-BC89-0E0386980C2F}" type="presParOf" srcId="{78F293EB-660C-4738-87E8-3EE5E28C33D2}" destId="{4E8FF14B-8CEA-4E56-AD5B-93992A4B5F5A}" srcOrd="0" destOrd="0" presId="urn:microsoft.com/office/officeart/2005/8/layout/pyramid2"/>
    <dgm:cxn modelId="{91D1A96A-9759-4E79-8080-05462D0B74B5}" type="presParOf" srcId="{78F293EB-660C-4738-87E8-3EE5E28C33D2}" destId="{835696C6-9608-4B31-9C3D-1D514E6DDF1A}" srcOrd="1" destOrd="0" presId="urn:microsoft.com/office/officeart/2005/8/layout/pyramid2"/>
    <dgm:cxn modelId="{FFB152CF-5239-4E91-8C63-80B81C249888}" type="presParOf" srcId="{78F293EB-660C-4738-87E8-3EE5E28C33D2}" destId="{1FE9ACC1-678C-4458-8E12-81FD376ACD2C}" srcOrd="2" destOrd="0" presId="urn:microsoft.com/office/officeart/2005/8/layout/pyramid2"/>
    <dgm:cxn modelId="{58E03C54-F44A-48B9-85AF-A7F0890C5405}" type="presParOf" srcId="{78F293EB-660C-4738-87E8-3EE5E28C33D2}" destId="{8650443A-2AC0-4D25-ADAB-BAD004EB8940}" srcOrd="3" destOrd="0" presId="urn:microsoft.com/office/officeart/2005/8/layout/pyramid2"/>
    <dgm:cxn modelId="{B95E1134-8ACE-4AEC-B2AE-41C413A89E35}" type="presParOf" srcId="{78F293EB-660C-4738-87E8-3EE5E28C33D2}" destId="{4082D778-0DFF-46C5-9F95-A3D1CEF929C1}" srcOrd="4" destOrd="0" presId="urn:microsoft.com/office/officeart/2005/8/layout/pyramid2"/>
    <dgm:cxn modelId="{2EDB3DF3-24A4-4115-BBDC-148C23093840}" type="presParOf" srcId="{78F293EB-660C-4738-87E8-3EE5E28C33D2}" destId="{D69485B2-0625-44E6-94B0-911BBAE74F95}" srcOrd="5" destOrd="0" presId="urn:microsoft.com/office/officeart/2005/8/layout/pyramid2"/>
    <dgm:cxn modelId="{3E42E7CE-D091-4581-85C9-6FC48DE34A2B}" type="presParOf" srcId="{78F293EB-660C-4738-87E8-3EE5E28C33D2}" destId="{EF3F937F-8A92-4301-B0F1-F01E85B3332F}" srcOrd="6" destOrd="0" presId="urn:microsoft.com/office/officeart/2005/8/layout/pyramid2"/>
    <dgm:cxn modelId="{712F3AF4-9545-4AAB-8132-DCCBF2D4B8F9}" type="presParOf" srcId="{78F293EB-660C-4738-87E8-3EE5E28C33D2}" destId="{D5E1EA81-33EF-49B7-82BE-62FA9DEEE784}" srcOrd="7" destOrd="0" presId="urn:microsoft.com/office/officeart/2005/8/layout/pyramid2"/>
    <dgm:cxn modelId="{BFFF298F-5B93-45B9-82A2-4AC9D9FC2279}" type="presParOf" srcId="{78F293EB-660C-4738-87E8-3EE5E28C33D2}" destId="{BCBE85DE-8C92-44F7-9FF6-1D2B7FD8DA95}" srcOrd="8" destOrd="0" presId="urn:microsoft.com/office/officeart/2005/8/layout/pyramid2"/>
    <dgm:cxn modelId="{3AB8C686-86AC-4A0B-8003-8ABB386442A6}" type="presParOf" srcId="{78F293EB-660C-4738-87E8-3EE5E28C33D2}" destId="{686C1376-1648-493E-A93F-B8DDED38A281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9692A06-F0FC-448B-B656-9A15D0E4A769}" type="doc">
      <dgm:prSet loTypeId="urn:microsoft.com/office/officeart/2005/8/layout/venn3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0F034B0-2976-47E5-A0D6-936C9E292DBC}">
      <dgm:prSet custT="1"/>
      <dgm:spPr/>
      <dgm:t>
        <a:bodyPr/>
        <a:lstStyle/>
        <a:p>
          <a:pPr rtl="0"/>
          <a:r>
            <a:rPr lang="ru-RU" sz="2400" b="1" dirty="0" smtClean="0"/>
            <a:t>на соответствие занимаемой должности – 130 педагогов</a:t>
          </a:r>
          <a:endParaRPr lang="ru-RU" sz="2400" b="1" dirty="0"/>
        </a:p>
      </dgm:t>
    </dgm:pt>
    <dgm:pt modelId="{84AD4090-B8E8-4F70-A697-C090CCB9C7BD}" type="parTrans" cxnId="{C3EA3EFB-1CBE-4121-BA17-D091F8F67056}">
      <dgm:prSet/>
      <dgm:spPr/>
      <dgm:t>
        <a:bodyPr/>
        <a:lstStyle/>
        <a:p>
          <a:endParaRPr lang="ru-RU" sz="2800" b="1"/>
        </a:p>
      </dgm:t>
    </dgm:pt>
    <dgm:pt modelId="{7647EB51-7FF7-476D-9D9B-71C557879BF1}" type="sibTrans" cxnId="{C3EA3EFB-1CBE-4121-BA17-D091F8F67056}">
      <dgm:prSet/>
      <dgm:spPr/>
      <dgm:t>
        <a:bodyPr/>
        <a:lstStyle/>
        <a:p>
          <a:endParaRPr lang="ru-RU" sz="2800" b="1"/>
        </a:p>
      </dgm:t>
    </dgm:pt>
    <dgm:pt modelId="{C1C85BD5-0A1C-4B3C-898F-DB54AC98B4A1}">
      <dgm:prSet custT="1"/>
      <dgm:spPr/>
      <dgm:t>
        <a:bodyPr/>
        <a:lstStyle/>
        <a:p>
          <a:pPr rtl="0"/>
          <a:r>
            <a:rPr lang="ru-RU" sz="2400" b="1" i="0" baseline="0" dirty="0" smtClean="0"/>
            <a:t>на первую </a:t>
          </a:r>
          <a:r>
            <a:rPr lang="ru-RU" sz="2400" b="1" i="0" baseline="0" dirty="0" err="1" smtClean="0"/>
            <a:t>квалифика-ционную</a:t>
          </a:r>
          <a:r>
            <a:rPr lang="ru-RU" sz="2400" b="1" i="0" baseline="0" dirty="0" smtClean="0"/>
            <a:t> категорию – 52 педагога</a:t>
          </a:r>
          <a:endParaRPr lang="ru-RU" sz="2400" b="1" dirty="0"/>
        </a:p>
      </dgm:t>
    </dgm:pt>
    <dgm:pt modelId="{03E5C5DE-6ABE-4CDD-AEEF-9C91BB8ACC85}" type="parTrans" cxnId="{73D270B4-EFC2-49EF-A34C-518B3BDE717F}">
      <dgm:prSet/>
      <dgm:spPr/>
      <dgm:t>
        <a:bodyPr/>
        <a:lstStyle/>
        <a:p>
          <a:endParaRPr lang="ru-RU" sz="2800" b="1"/>
        </a:p>
      </dgm:t>
    </dgm:pt>
    <dgm:pt modelId="{7ECE5473-D500-472A-8E92-290353B68262}" type="sibTrans" cxnId="{73D270B4-EFC2-49EF-A34C-518B3BDE717F}">
      <dgm:prSet/>
      <dgm:spPr/>
      <dgm:t>
        <a:bodyPr/>
        <a:lstStyle/>
        <a:p>
          <a:endParaRPr lang="ru-RU" sz="2800" b="1"/>
        </a:p>
      </dgm:t>
    </dgm:pt>
    <dgm:pt modelId="{82FBCEA6-2058-4EEE-B5CD-A7447838460D}">
      <dgm:prSet custT="1"/>
      <dgm:spPr/>
      <dgm:t>
        <a:bodyPr/>
        <a:lstStyle/>
        <a:p>
          <a:pPr rtl="0"/>
          <a:r>
            <a:rPr lang="ru-RU" sz="2400" b="1" dirty="0" smtClean="0"/>
            <a:t>на высшую </a:t>
          </a:r>
          <a:r>
            <a:rPr lang="ru-RU" sz="2400" b="1" dirty="0" err="1" smtClean="0"/>
            <a:t>квалифика-ционную</a:t>
          </a:r>
          <a:r>
            <a:rPr lang="ru-RU" sz="2400" b="1" dirty="0" smtClean="0"/>
            <a:t> категорию – 132 педагога</a:t>
          </a:r>
          <a:endParaRPr lang="ru-RU" sz="2400" b="1" i="0" baseline="0" dirty="0"/>
        </a:p>
      </dgm:t>
    </dgm:pt>
    <dgm:pt modelId="{BA8B410B-73C1-4D7C-8AD7-3EDE44D6ECF5}" type="parTrans" cxnId="{893003E5-2C10-472F-8A39-151F62905E3A}">
      <dgm:prSet/>
      <dgm:spPr/>
      <dgm:t>
        <a:bodyPr/>
        <a:lstStyle/>
        <a:p>
          <a:endParaRPr lang="ru-RU" sz="2800" b="1"/>
        </a:p>
      </dgm:t>
    </dgm:pt>
    <dgm:pt modelId="{45853535-7062-438A-8ED0-03D9FA7C7B27}" type="sibTrans" cxnId="{893003E5-2C10-472F-8A39-151F62905E3A}">
      <dgm:prSet/>
      <dgm:spPr/>
      <dgm:t>
        <a:bodyPr/>
        <a:lstStyle/>
        <a:p>
          <a:endParaRPr lang="ru-RU" sz="2800" b="1"/>
        </a:p>
      </dgm:t>
    </dgm:pt>
    <dgm:pt modelId="{E87D4360-C21E-49B2-9429-B311F1B8874E}" type="pres">
      <dgm:prSet presAssocID="{F9692A06-F0FC-448B-B656-9A15D0E4A76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56955E-F924-40DC-88B5-6C16651F6852}" type="pres">
      <dgm:prSet presAssocID="{C0F034B0-2976-47E5-A0D6-936C9E292DBC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D83CBC-B8A6-4FD4-AE06-22FD5CB4DD4D}" type="pres">
      <dgm:prSet presAssocID="{7647EB51-7FF7-476D-9D9B-71C557879BF1}" presName="space" presStyleCnt="0"/>
      <dgm:spPr/>
    </dgm:pt>
    <dgm:pt modelId="{36757900-BD85-4265-87CA-058864DC0491}" type="pres">
      <dgm:prSet presAssocID="{C1C85BD5-0A1C-4B3C-898F-DB54AC98B4A1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6FE5BF-53BA-4942-B104-F5351D658086}" type="pres">
      <dgm:prSet presAssocID="{7ECE5473-D500-472A-8E92-290353B68262}" presName="space" presStyleCnt="0"/>
      <dgm:spPr/>
    </dgm:pt>
    <dgm:pt modelId="{EBE49F46-ABD2-4642-A264-519CD6578A69}" type="pres">
      <dgm:prSet presAssocID="{82FBCEA6-2058-4EEE-B5CD-A7447838460D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EA3EFB-1CBE-4121-BA17-D091F8F67056}" srcId="{F9692A06-F0FC-448B-B656-9A15D0E4A769}" destId="{C0F034B0-2976-47E5-A0D6-936C9E292DBC}" srcOrd="0" destOrd="0" parTransId="{84AD4090-B8E8-4F70-A697-C090CCB9C7BD}" sibTransId="{7647EB51-7FF7-476D-9D9B-71C557879BF1}"/>
    <dgm:cxn modelId="{73D270B4-EFC2-49EF-A34C-518B3BDE717F}" srcId="{F9692A06-F0FC-448B-B656-9A15D0E4A769}" destId="{C1C85BD5-0A1C-4B3C-898F-DB54AC98B4A1}" srcOrd="1" destOrd="0" parTransId="{03E5C5DE-6ABE-4CDD-AEEF-9C91BB8ACC85}" sibTransId="{7ECE5473-D500-472A-8E92-290353B68262}"/>
    <dgm:cxn modelId="{893003E5-2C10-472F-8A39-151F62905E3A}" srcId="{F9692A06-F0FC-448B-B656-9A15D0E4A769}" destId="{82FBCEA6-2058-4EEE-B5CD-A7447838460D}" srcOrd="2" destOrd="0" parTransId="{BA8B410B-73C1-4D7C-8AD7-3EDE44D6ECF5}" sibTransId="{45853535-7062-438A-8ED0-03D9FA7C7B27}"/>
    <dgm:cxn modelId="{174F98A6-87E9-4A0B-BF70-C5B6DA683A0B}" type="presOf" srcId="{F9692A06-F0FC-448B-B656-9A15D0E4A769}" destId="{E87D4360-C21E-49B2-9429-B311F1B8874E}" srcOrd="0" destOrd="0" presId="urn:microsoft.com/office/officeart/2005/8/layout/venn3"/>
    <dgm:cxn modelId="{31CC5D72-BBDF-43A8-8343-967B76537F2B}" type="presOf" srcId="{C1C85BD5-0A1C-4B3C-898F-DB54AC98B4A1}" destId="{36757900-BD85-4265-87CA-058864DC0491}" srcOrd="0" destOrd="0" presId="urn:microsoft.com/office/officeart/2005/8/layout/venn3"/>
    <dgm:cxn modelId="{AA7A7EED-458A-456D-AFA0-D21701F5A904}" type="presOf" srcId="{82FBCEA6-2058-4EEE-B5CD-A7447838460D}" destId="{EBE49F46-ABD2-4642-A264-519CD6578A69}" srcOrd="0" destOrd="0" presId="urn:microsoft.com/office/officeart/2005/8/layout/venn3"/>
    <dgm:cxn modelId="{1C1A6B6B-70B8-4EA6-BA52-A739CADC8885}" type="presOf" srcId="{C0F034B0-2976-47E5-A0D6-936C9E292DBC}" destId="{4E56955E-F924-40DC-88B5-6C16651F6852}" srcOrd="0" destOrd="0" presId="urn:microsoft.com/office/officeart/2005/8/layout/venn3"/>
    <dgm:cxn modelId="{D93BBF68-42CF-4ED9-B276-EE8372998EF3}" type="presParOf" srcId="{E87D4360-C21E-49B2-9429-B311F1B8874E}" destId="{4E56955E-F924-40DC-88B5-6C16651F6852}" srcOrd="0" destOrd="0" presId="urn:microsoft.com/office/officeart/2005/8/layout/venn3"/>
    <dgm:cxn modelId="{B6210D26-68DF-4C47-99B3-98F413099B49}" type="presParOf" srcId="{E87D4360-C21E-49B2-9429-B311F1B8874E}" destId="{5AD83CBC-B8A6-4FD4-AE06-22FD5CB4DD4D}" srcOrd="1" destOrd="0" presId="urn:microsoft.com/office/officeart/2005/8/layout/venn3"/>
    <dgm:cxn modelId="{E6663DB0-BAF3-4F1B-BD7B-90508B70DA48}" type="presParOf" srcId="{E87D4360-C21E-49B2-9429-B311F1B8874E}" destId="{36757900-BD85-4265-87CA-058864DC0491}" srcOrd="2" destOrd="0" presId="urn:microsoft.com/office/officeart/2005/8/layout/venn3"/>
    <dgm:cxn modelId="{AAA5FAC3-419B-418D-A8FE-6D5296C0B18C}" type="presParOf" srcId="{E87D4360-C21E-49B2-9429-B311F1B8874E}" destId="{286FE5BF-53BA-4942-B104-F5351D658086}" srcOrd="3" destOrd="0" presId="urn:microsoft.com/office/officeart/2005/8/layout/venn3"/>
    <dgm:cxn modelId="{F767D16E-0371-40DA-B43E-C13915CF4956}" type="presParOf" srcId="{E87D4360-C21E-49B2-9429-B311F1B8874E}" destId="{EBE49F46-ABD2-4642-A264-519CD6578A69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51B180C-7D40-47B5-A827-FF4CAF27FEDE}" type="doc">
      <dgm:prSet loTypeId="urn:microsoft.com/office/officeart/2005/8/layout/arrow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B0ADABF-B308-42BF-91CC-C8A15608139B}">
      <dgm:prSet custT="1"/>
      <dgm:spPr/>
      <dgm:t>
        <a:bodyPr/>
        <a:lstStyle/>
        <a:p>
          <a:pPr rtl="0"/>
          <a:r>
            <a:rPr lang="ru-RU" sz="4000" b="1" dirty="0" smtClean="0"/>
            <a:t>МБДОУ №10, МБДОУ №50.</a:t>
          </a:r>
          <a:endParaRPr lang="ru-RU" sz="4000" b="1" dirty="0"/>
        </a:p>
      </dgm:t>
    </dgm:pt>
    <dgm:pt modelId="{03F6FAEA-6D8E-4426-A51F-D41089B7A13F}" type="parTrans" cxnId="{B8FA7825-4EB9-4D37-A179-A8B7BD9A8F45}">
      <dgm:prSet/>
      <dgm:spPr/>
      <dgm:t>
        <a:bodyPr/>
        <a:lstStyle/>
        <a:p>
          <a:endParaRPr lang="ru-RU" sz="2400" b="1"/>
        </a:p>
      </dgm:t>
    </dgm:pt>
    <dgm:pt modelId="{52B0B04B-F91D-4E8D-89F5-2322E267871B}" type="sibTrans" cxnId="{B8FA7825-4EB9-4D37-A179-A8B7BD9A8F45}">
      <dgm:prSet/>
      <dgm:spPr/>
      <dgm:t>
        <a:bodyPr/>
        <a:lstStyle/>
        <a:p>
          <a:endParaRPr lang="ru-RU" sz="2400" b="1"/>
        </a:p>
      </dgm:t>
    </dgm:pt>
    <dgm:pt modelId="{5CCD8CEE-648C-4932-9671-AEB7A9B789BA}">
      <dgm:prSet custT="1"/>
      <dgm:spPr/>
      <dgm:t>
        <a:bodyPr/>
        <a:lstStyle/>
        <a:p>
          <a:pPr algn="ctr" rtl="0"/>
          <a:r>
            <a:rPr lang="ru-RU" sz="4000" b="1" dirty="0" smtClean="0"/>
            <a:t>МБДОУ №41</a:t>
          </a:r>
          <a:endParaRPr lang="ru-RU" sz="4000" b="1" dirty="0"/>
        </a:p>
      </dgm:t>
    </dgm:pt>
    <dgm:pt modelId="{C57804B4-835A-4D68-9479-75BAACF7F638}" type="parTrans" cxnId="{AB7455F0-F95D-404A-B2B1-903F1141E4EC}">
      <dgm:prSet/>
      <dgm:spPr/>
      <dgm:t>
        <a:bodyPr/>
        <a:lstStyle/>
        <a:p>
          <a:endParaRPr lang="ru-RU" sz="2400" b="1"/>
        </a:p>
      </dgm:t>
    </dgm:pt>
    <dgm:pt modelId="{314C8D6B-E4FF-4BB8-AD32-C72102CFCAC9}" type="sibTrans" cxnId="{AB7455F0-F95D-404A-B2B1-903F1141E4EC}">
      <dgm:prSet/>
      <dgm:spPr/>
      <dgm:t>
        <a:bodyPr/>
        <a:lstStyle/>
        <a:p>
          <a:endParaRPr lang="ru-RU" sz="2400" b="1"/>
        </a:p>
      </dgm:t>
    </dgm:pt>
    <dgm:pt modelId="{00B97AC5-95D5-4E0E-9437-08B1F371E96D}">
      <dgm:prSet custT="1"/>
      <dgm:spPr/>
      <dgm:t>
        <a:bodyPr/>
        <a:lstStyle/>
        <a:p>
          <a:pPr algn="ctr" rtl="0"/>
          <a:r>
            <a:rPr lang="ru-RU" sz="4400" b="1" dirty="0" smtClean="0"/>
            <a:t>МБДОУ №154</a:t>
          </a:r>
          <a:endParaRPr lang="ru-RU" sz="4400" b="1" dirty="0"/>
        </a:p>
      </dgm:t>
    </dgm:pt>
    <dgm:pt modelId="{D88823DF-EAAC-4DB5-875E-EA2FDEB584B9}" type="parTrans" cxnId="{73EF5B40-B36B-45F1-BF8C-49F197CB09A4}">
      <dgm:prSet/>
      <dgm:spPr/>
      <dgm:t>
        <a:bodyPr/>
        <a:lstStyle/>
        <a:p>
          <a:endParaRPr lang="ru-RU" sz="2400" b="1"/>
        </a:p>
      </dgm:t>
    </dgm:pt>
    <dgm:pt modelId="{FF3C854F-9064-41B0-BB46-17DDA0538FF3}" type="sibTrans" cxnId="{73EF5B40-B36B-45F1-BF8C-49F197CB09A4}">
      <dgm:prSet/>
      <dgm:spPr/>
      <dgm:t>
        <a:bodyPr/>
        <a:lstStyle/>
        <a:p>
          <a:endParaRPr lang="ru-RU" sz="2400" b="1"/>
        </a:p>
      </dgm:t>
    </dgm:pt>
    <dgm:pt modelId="{FCF5B715-C2C5-4D8D-B83A-7182A04724FC}" type="pres">
      <dgm:prSet presAssocID="{351B180C-7D40-47B5-A827-FF4CAF27FEDE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04EB41-08E3-4D75-9857-7C6D4C2AC190}" type="pres">
      <dgm:prSet presAssocID="{351B180C-7D40-47B5-A827-FF4CAF27FEDE}" presName="arrow" presStyleLbl="bgShp" presStyleIdx="0" presStyleCn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</dgm:pt>
    <dgm:pt modelId="{5D659747-5784-4C1D-8425-46C86F81728F}" type="pres">
      <dgm:prSet presAssocID="{351B180C-7D40-47B5-A827-FF4CAF27FEDE}" presName="arrowDiagram3" presStyleCnt="0"/>
      <dgm:spPr/>
    </dgm:pt>
    <dgm:pt modelId="{83BCA6C6-D776-4C6C-85A0-149F7EA9FAA3}" type="pres">
      <dgm:prSet presAssocID="{6B0ADABF-B308-42BF-91CC-C8A15608139B}" presName="bullet3a" presStyleLbl="node1" presStyleIdx="0" presStyleCnt="3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3D1BD612-94E7-4148-99E3-495D659AB86D}" type="pres">
      <dgm:prSet presAssocID="{6B0ADABF-B308-42BF-91CC-C8A15608139B}" presName="textBox3a" presStyleLbl="revTx" presStyleIdx="0" presStyleCnt="3" custScaleX="259214" custScaleY="71524" custLinFactNeighborX="61441" custLinFactNeighborY="-9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0BD5C7-1989-471C-A076-2ACC1B3ECDD3}" type="pres">
      <dgm:prSet presAssocID="{5CCD8CEE-648C-4932-9671-AEB7A9B789BA}" presName="bullet3b" presStyleLbl="node1" presStyleIdx="1" presStyleCnt="3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09F28863-6171-44ED-919C-526E3BFD6803}" type="pres">
      <dgm:prSet presAssocID="{5CCD8CEE-648C-4932-9671-AEB7A9B789BA}" presName="textBox3b" presStyleLbl="revTx" presStyleIdx="1" presStyleCnt="3" custScaleX="182544" custScaleY="25033" custLinFactNeighborX="-5092" custLinFactNeighborY="-210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CF962-5C10-45A0-80EF-14ED37294AD1}" type="pres">
      <dgm:prSet presAssocID="{00B97AC5-95D5-4E0E-9437-08B1F371E96D}" presName="bullet3c" presStyleLbl="node1" presStyleIdx="2" presStyleCnt="3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4E3DA7E2-EBBE-4125-A23A-D39879240E6E}" type="pres">
      <dgm:prSet presAssocID="{00B97AC5-95D5-4E0E-9437-08B1F371E96D}" presName="textBox3c" presStyleLbl="revTx" presStyleIdx="2" presStyleCnt="3" custScaleX="221810" custScaleY="22834" custLinFactNeighborX="5396" custLinFactNeighborY="-29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FA7825-4EB9-4D37-A179-A8B7BD9A8F45}" srcId="{351B180C-7D40-47B5-A827-FF4CAF27FEDE}" destId="{6B0ADABF-B308-42BF-91CC-C8A15608139B}" srcOrd="0" destOrd="0" parTransId="{03F6FAEA-6D8E-4426-A51F-D41089B7A13F}" sibTransId="{52B0B04B-F91D-4E8D-89F5-2322E267871B}"/>
    <dgm:cxn modelId="{A64A94F5-FC4E-4A24-9143-4CA73DA6FFFE}" type="presOf" srcId="{00B97AC5-95D5-4E0E-9437-08B1F371E96D}" destId="{4E3DA7E2-EBBE-4125-A23A-D39879240E6E}" srcOrd="0" destOrd="0" presId="urn:microsoft.com/office/officeart/2005/8/layout/arrow2"/>
    <dgm:cxn modelId="{A37F339C-38EE-4E8B-9870-FBF6008591F1}" type="presOf" srcId="{5CCD8CEE-648C-4932-9671-AEB7A9B789BA}" destId="{09F28863-6171-44ED-919C-526E3BFD6803}" srcOrd="0" destOrd="0" presId="urn:microsoft.com/office/officeart/2005/8/layout/arrow2"/>
    <dgm:cxn modelId="{9DCE51DD-1D26-456D-AC0D-1981A933E98A}" type="presOf" srcId="{6B0ADABF-B308-42BF-91CC-C8A15608139B}" destId="{3D1BD612-94E7-4148-99E3-495D659AB86D}" srcOrd="0" destOrd="0" presId="urn:microsoft.com/office/officeart/2005/8/layout/arrow2"/>
    <dgm:cxn modelId="{AB7455F0-F95D-404A-B2B1-903F1141E4EC}" srcId="{351B180C-7D40-47B5-A827-FF4CAF27FEDE}" destId="{5CCD8CEE-648C-4932-9671-AEB7A9B789BA}" srcOrd="1" destOrd="0" parTransId="{C57804B4-835A-4D68-9479-75BAACF7F638}" sibTransId="{314C8D6B-E4FF-4BB8-AD32-C72102CFCAC9}"/>
    <dgm:cxn modelId="{6C794F11-BDDA-4255-8C94-CB55EDEE8F86}" type="presOf" srcId="{351B180C-7D40-47B5-A827-FF4CAF27FEDE}" destId="{FCF5B715-C2C5-4D8D-B83A-7182A04724FC}" srcOrd="0" destOrd="0" presId="urn:microsoft.com/office/officeart/2005/8/layout/arrow2"/>
    <dgm:cxn modelId="{73EF5B40-B36B-45F1-BF8C-49F197CB09A4}" srcId="{351B180C-7D40-47B5-A827-FF4CAF27FEDE}" destId="{00B97AC5-95D5-4E0E-9437-08B1F371E96D}" srcOrd="2" destOrd="0" parTransId="{D88823DF-EAAC-4DB5-875E-EA2FDEB584B9}" sibTransId="{FF3C854F-9064-41B0-BB46-17DDA0538FF3}"/>
    <dgm:cxn modelId="{46D943FB-E9BC-4DF0-AAB3-EFF8C830792E}" type="presParOf" srcId="{FCF5B715-C2C5-4D8D-B83A-7182A04724FC}" destId="{0B04EB41-08E3-4D75-9857-7C6D4C2AC190}" srcOrd="0" destOrd="0" presId="urn:microsoft.com/office/officeart/2005/8/layout/arrow2"/>
    <dgm:cxn modelId="{258D1507-A9FC-42C6-AE2A-DCA63C14769C}" type="presParOf" srcId="{FCF5B715-C2C5-4D8D-B83A-7182A04724FC}" destId="{5D659747-5784-4C1D-8425-46C86F81728F}" srcOrd="1" destOrd="0" presId="urn:microsoft.com/office/officeart/2005/8/layout/arrow2"/>
    <dgm:cxn modelId="{1A4F58FB-2D14-4DA6-AE21-7CB9E423B9CA}" type="presParOf" srcId="{5D659747-5784-4C1D-8425-46C86F81728F}" destId="{83BCA6C6-D776-4C6C-85A0-149F7EA9FAA3}" srcOrd="0" destOrd="0" presId="urn:microsoft.com/office/officeart/2005/8/layout/arrow2"/>
    <dgm:cxn modelId="{FD499770-DE79-4F75-AC8E-A2911B0A3F8F}" type="presParOf" srcId="{5D659747-5784-4C1D-8425-46C86F81728F}" destId="{3D1BD612-94E7-4148-99E3-495D659AB86D}" srcOrd="1" destOrd="0" presId="urn:microsoft.com/office/officeart/2005/8/layout/arrow2"/>
    <dgm:cxn modelId="{A9CD6405-4C2D-46C9-BACD-91A2A750C7AB}" type="presParOf" srcId="{5D659747-5784-4C1D-8425-46C86F81728F}" destId="{D00BD5C7-1989-471C-A076-2ACC1B3ECDD3}" srcOrd="2" destOrd="0" presId="urn:microsoft.com/office/officeart/2005/8/layout/arrow2"/>
    <dgm:cxn modelId="{6A8CB751-2DD2-43F5-82C6-8356AA3DABFF}" type="presParOf" srcId="{5D659747-5784-4C1D-8425-46C86F81728F}" destId="{09F28863-6171-44ED-919C-526E3BFD6803}" srcOrd="3" destOrd="0" presId="urn:microsoft.com/office/officeart/2005/8/layout/arrow2"/>
    <dgm:cxn modelId="{9509307E-1789-48EA-AE06-AD4C0B41D93E}" type="presParOf" srcId="{5D659747-5784-4C1D-8425-46C86F81728F}" destId="{C34CF962-5C10-45A0-80EF-14ED37294AD1}" srcOrd="4" destOrd="0" presId="urn:microsoft.com/office/officeart/2005/8/layout/arrow2"/>
    <dgm:cxn modelId="{40080EF7-8DAD-4C96-A807-D2FB7E9C85D1}" type="presParOf" srcId="{5D659747-5784-4C1D-8425-46C86F81728F}" destId="{4E3DA7E2-EBBE-4125-A23A-D39879240E6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51B180C-7D40-47B5-A827-FF4CAF27FEDE}" type="doc">
      <dgm:prSet loTypeId="urn:microsoft.com/office/officeart/2005/8/layout/arrow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B0ADABF-B308-42BF-91CC-C8A15608139B}">
      <dgm:prSet custT="1"/>
      <dgm:spPr/>
      <dgm:t>
        <a:bodyPr/>
        <a:lstStyle/>
        <a:p>
          <a:pPr rtl="0"/>
          <a:r>
            <a:rPr lang="ru-RU" sz="4000" b="1" dirty="0" smtClean="0"/>
            <a:t>МБОУ СОШ №16</a:t>
          </a:r>
          <a:endParaRPr lang="ru-RU" sz="4000" b="1" dirty="0"/>
        </a:p>
      </dgm:t>
    </dgm:pt>
    <dgm:pt modelId="{03F6FAEA-6D8E-4426-A51F-D41089B7A13F}" type="parTrans" cxnId="{B8FA7825-4EB9-4D37-A179-A8B7BD9A8F45}">
      <dgm:prSet/>
      <dgm:spPr/>
      <dgm:t>
        <a:bodyPr/>
        <a:lstStyle/>
        <a:p>
          <a:endParaRPr lang="ru-RU" sz="2400" b="1"/>
        </a:p>
      </dgm:t>
    </dgm:pt>
    <dgm:pt modelId="{52B0B04B-F91D-4E8D-89F5-2322E267871B}" type="sibTrans" cxnId="{B8FA7825-4EB9-4D37-A179-A8B7BD9A8F45}">
      <dgm:prSet/>
      <dgm:spPr/>
      <dgm:t>
        <a:bodyPr/>
        <a:lstStyle/>
        <a:p>
          <a:endParaRPr lang="ru-RU" sz="2400" b="1"/>
        </a:p>
      </dgm:t>
    </dgm:pt>
    <dgm:pt modelId="{5CCD8CEE-648C-4932-9671-AEB7A9B789BA}">
      <dgm:prSet custT="1"/>
      <dgm:spPr/>
      <dgm:t>
        <a:bodyPr/>
        <a:lstStyle/>
        <a:p>
          <a:pPr algn="ctr" rtl="0"/>
          <a:r>
            <a:rPr lang="ru-RU" sz="4000" b="1" dirty="0" smtClean="0"/>
            <a:t>МБОУ СОШ №1, МБОУ СОШ №12</a:t>
          </a:r>
          <a:endParaRPr lang="ru-RU" sz="4000" b="1" dirty="0"/>
        </a:p>
      </dgm:t>
    </dgm:pt>
    <dgm:pt modelId="{C57804B4-835A-4D68-9479-75BAACF7F638}" type="parTrans" cxnId="{AB7455F0-F95D-404A-B2B1-903F1141E4EC}">
      <dgm:prSet/>
      <dgm:spPr/>
      <dgm:t>
        <a:bodyPr/>
        <a:lstStyle/>
        <a:p>
          <a:endParaRPr lang="ru-RU" sz="2400" b="1"/>
        </a:p>
      </dgm:t>
    </dgm:pt>
    <dgm:pt modelId="{314C8D6B-E4FF-4BB8-AD32-C72102CFCAC9}" type="sibTrans" cxnId="{AB7455F0-F95D-404A-B2B1-903F1141E4EC}">
      <dgm:prSet/>
      <dgm:spPr/>
      <dgm:t>
        <a:bodyPr/>
        <a:lstStyle/>
        <a:p>
          <a:endParaRPr lang="ru-RU" sz="2400" b="1"/>
        </a:p>
      </dgm:t>
    </dgm:pt>
    <dgm:pt modelId="{00B97AC5-95D5-4E0E-9437-08B1F371E96D}">
      <dgm:prSet custT="1"/>
      <dgm:spPr/>
      <dgm:t>
        <a:bodyPr/>
        <a:lstStyle/>
        <a:p>
          <a:pPr algn="ctr" rtl="0"/>
          <a:r>
            <a:rPr lang="ru-RU" sz="4000" b="1" dirty="0" smtClean="0"/>
            <a:t>МБОУ СОШ №20</a:t>
          </a:r>
          <a:endParaRPr lang="ru-RU" sz="4000" b="1" dirty="0"/>
        </a:p>
      </dgm:t>
    </dgm:pt>
    <dgm:pt modelId="{D88823DF-EAAC-4DB5-875E-EA2FDEB584B9}" type="parTrans" cxnId="{73EF5B40-B36B-45F1-BF8C-49F197CB09A4}">
      <dgm:prSet/>
      <dgm:spPr/>
      <dgm:t>
        <a:bodyPr/>
        <a:lstStyle/>
        <a:p>
          <a:endParaRPr lang="ru-RU" sz="2400" b="1"/>
        </a:p>
      </dgm:t>
    </dgm:pt>
    <dgm:pt modelId="{FF3C854F-9064-41B0-BB46-17DDA0538FF3}" type="sibTrans" cxnId="{73EF5B40-B36B-45F1-BF8C-49F197CB09A4}">
      <dgm:prSet/>
      <dgm:spPr/>
      <dgm:t>
        <a:bodyPr/>
        <a:lstStyle/>
        <a:p>
          <a:endParaRPr lang="ru-RU" sz="2400" b="1"/>
        </a:p>
      </dgm:t>
    </dgm:pt>
    <dgm:pt modelId="{FCF5B715-C2C5-4D8D-B83A-7182A04724FC}" type="pres">
      <dgm:prSet presAssocID="{351B180C-7D40-47B5-A827-FF4CAF27FEDE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04EB41-08E3-4D75-9857-7C6D4C2AC190}" type="pres">
      <dgm:prSet presAssocID="{351B180C-7D40-47B5-A827-FF4CAF27FEDE}" presName="arrow" presStyleLbl="bgShp" presStyleIdx="0" presStyleCn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5D659747-5784-4C1D-8425-46C86F81728F}" type="pres">
      <dgm:prSet presAssocID="{351B180C-7D40-47B5-A827-FF4CAF27FEDE}" presName="arrowDiagram3" presStyleCnt="0"/>
      <dgm:spPr/>
    </dgm:pt>
    <dgm:pt modelId="{83BCA6C6-D776-4C6C-85A0-149F7EA9FAA3}" type="pres">
      <dgm:prSet presAssocID="{6B0ADABF-B308-42BF-91CC-C8A15608139B}" presName="bullet3a" presStyleLbl="node1" presStyleIdx="0" presStyleCnt="3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3D1BD612-94E7-4148-99E3-495D659AB86D}" type="pres">
      <dgm:prSet presAssocID="{6B0ADABF-B308-42BF-91CC-C8A15608139B}" presName="textBox3a" presStyleLbl="revTx" presStyleIdx="0" presStyleCnt="3" custScaleX="259214" custScaleY="52712" custLinFactNeighborX="47205" custLinFactNeighborY="-9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0BD5C7-1989-471C-A076-2ACC1B3ECDD3}" type="pres">
      <dgm:prSet presAssocID="{5CCD8CEE-648C-4932-9671-AEB7A9B789BA}" presName="bullet3b" presStyleLbl="node1" presStyleIdx="1" presStyleCnt="3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</dgm:pt>
    <dgm:pt modelId="{09F28863-6171-44ED-919C-526E3BFD6803}" type="pres">
      <dgm:prSet presAssocID="{5CCD8CEE-648C-4932-9671-AEB7A9B789BA}" presName="textBox3b" presStyleLbl="revTx" presStyleIdx="1" presStyleCnt="3" custScaleX="285337" custScaleY="44544" custLinFactNeighborX="-2910" custLinFactNeighborY="-184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CF962-5C10-45A0-80EF-14ED37294AD1}" type="pres">
      <dgm:prSet presAssocID="{00B97AC5-95D5-4E0E-9437-08B1F371E96D}" presName="bullet3c" presStyleLbl="node1" presStyleIdx="2" presStyleCnt="3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4E3DA7E2-EBBE-4125-A23A-D39879240E6E}" type="pres">
      <dgm:prSet presAssocID="{00B97AC5-95D5-4E0E-9437-08B1F371E96D}" presName="textBox3c" presStyleLbl="revTx" presStyleIdx="2" presStyleCnt="3" custScaleX="221810" custScaleY="22834" custLinFactNeighborX="5396" custLinFactNeighborY="-29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FA7825-4EB9-4D37-A179-A8B7BD9A8F45}" srcId="{351B180C-7D40-47B5-A827-FF4CAF27FEDE}" destId="{6B0ADABF-B308-42BF-91CC-C8A15608139B}" srcOrd="0" destOrd="0" parTransId="{03F6FAEA-6D8E-4426-A51F-D41089B7A13F}" sibTransId="{52B0B04B-F91D-4E8D-89F5-2322E267871B}"/>
    <dgm:cxn modelId="{C67AB736-6549-4FAB-A3DC-D6D3DB2773DE}" type="presOf" srcId="{351B180C-7D40-47B5-A827-FF4CAF27FEDE}" destId="{FCF5B715-C2C5-4D8D-B83A-7182A04724FC}" srcOrd="0" destOrd="0" presId="urn:microsoft.com/office/officeart/2005/8/layout/arrow2"/>
    <dgm:cxn modelId="{DDD40CE9-2E5E-4A40-8101-152D7CEB3AD7}" type="presOf" srcId="{00B97AC5-95D5-4E0E-9437-08B1F371E96D}" destId="{4E3DA7E2-EBBE-4125-A23A-D39879240E6E}" srcOrd="0" destOrd="0" presId="urn:microsoft.com/office/officeart/2005/8/layout/arrow2"/>
    <dgm:cxn modelId="{AB7455F0-F95D-404A-B2B1-903F1141E4EC}" srcId="{351B180C-7D40-47B5-A827-FF4CAF27FEDE}" destId="{5CCD8CEE-648C-4932-9671-AEB7A9B789BA}" srcOrd="1" destOrd="0" parTransId="{C57804B4-835A-4D68-9479-75BAACF7F638}" sibTransId="{314C8D6B-E4FF-4BB8-AD32-C72102CFCAC9}"/>
    <dgm:cxn modelId="{DA4BAE89-ACB3-4B26-9A83-EF26A8539B5E}" type="presOf" srcId="{5CCD8CEE-648C-4932-9671-AEB7A9B789BA}" destId="{09F28863-6171-44ED-919C-526E3BFD6803}" srcOrd="0" destOrd="0" presId="urn:microsoft.com/office/officeart/2005/8/layout/arrow2"/>
    <dgm:cxn modelId="{73EF5B40-B36B-45F1-BF8C-49F197CB09A4}" srcId="{351B180C-7D40-47B5-A827-FF4CAF27FEDE}" destId="{00B97AC5-95D5-4E0E-9437-08B1F371E96D}" srcOrd="2" destOrd="0" parTransId="{D88823DF-EAAC-4DB5-875E-EA2FDEB584B9}" sibTransId="{FF3C854F-9064-41B0-BB46-17DDA0538FF3}"/>
    <dgm:cxn modelId="{DFCB71FB-5FB5-4001-8A47-B3AE1EA4706C}" type="presOf" srcId="{6B0ADABF-B308-42BF-91CC-C8A15608139B}" destId="{3D1BD612-94E7-4148-99E3-495D659AB86D}" srcOrd="0" destOrd="0" presId="urn:microsoft.com/office/officeart/2005/8/layout/arrow2"/>
    <dgm:cxn modelId="{62D957CC-C8BE-41B5-B617-9C4C3C440953}" type="presParOf" srcId="{FCF5B715-C2C5-4D8D-B83A-7182A04724FC}" destId="{0B04EB41-08E3-4D75-9857-7C6D4C2AC190}" srcOrd="0" destOrd="0" presId="urn:microsoft.com/office/officeart/2005/8/layout/arrow2"/>
    <dgm:cxn modelId="{5ED125B5-2E55-4F5A-808A-353DE5C21FC1}" type="presParOf" srcId="{FCF5B715-C2C5-4D8D-B83A-7182A04724FC}" destId="{5D659747-5784-4C1D-8425-46C86F81728F}" srcOrd="1" destOrd="0" presId="urn:microsoft.com/office/officeart/2005/8/layout/arrow2"/>
    <dgm:cxn modelId="{E2F255FF-76C3-49E4-9494-C7E8BC29C2E1}" type="presParOf" srcId="{5D659747-5784-4C1D-8425-46C86F81728F}" destId="{83BCA6C6-D776-4C6C-85A0-149F7EA9FAA3}" srcOrd="0" destOrd="0" presId="urn:microsoft.com/office/officeart/2005/8/layout/arrow2"/>
    <dgm:cxn modelId="{67B7B4AC-0B7E-459A-ABBD-0DBF52B6EFC1}" type="presParOf" srcId="{5D659747-5784-4C1D-8425-46C86F81728F}" destId="{3D1BD612-94E7-4148-99E3-495D659AB86D}" srcOrd="1" destOrd="0" presId="urn:microsoft.com/office/officeart/2005/8/layout/arrow2"/>
    <dgm:cxn modelId="{FBF789B7-0BFB-406A-94F2-4F6EE0E9764C}" type="presParOf" srcId="{5D659747-5784-4C1D-8425-46C86F81728F}" destId="{D00BD5C7-1989-471C-A076-2ACC1B3ECDD3}" srcOrd="2" destOrd="0" presId="urn:microsoft.com/office/officeart/2005/8/layout/arrow2"/>
    <dgm:cxn modelId="{B2FE0BFB-25D7-437A-8681-69E086EB69D4}" type="presParOf" srcId="{5D659747-5784-4C1D-8425-46C86F81728F}" destId="{09F28863-6171-44ED-919C-526E3BFD6803}" srcOrd="3" destOrd="0" presId="urn:microsoft.com/office/officeart/2005/8/layout/arrow2"/>
    <dgm:cxn modelId="{A0F9E42C-6A3C-4B8B-98A9-E4C0EA404D68}" type="presParOf" srcId="{5D659747-5784-4C1D-8425-46C86F81728F}" destId="{C34CF962-5C10-45A0-80EF-14ED37294AD1}" srcOrd="4" destOrd="0" presId="urn:microsoft.com/office/officeart/2005/8/layout/arrow2"/>
    <dgm:cxn modelId="{37D44160-1F30-4841-8AD7-3DB2E4DEBDEC}" type="presParOf" srcId="{5D659747-5784-4C1D-8425-46C86F81728F}" destId="{4E3DA7E2-EBBE-4125-A23A-D39879240E6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51B180C-7D40-47B5-A827-FF4CAF27FEDE}" type="doc">
      <dgm:prSet loTypeId="urn:microsoft.com/office/officeart/2005/8/layout/arrow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B0ADABF-B308-42BF-91CC-C8A15608139B}">
      <dgm:prSet custT="1"/>
      <dgm:spPr/>
      <dgm:t>
        <a:bodyPr/>
        <a:lstStyle/>
        <a:p>
          <a:pPr rtl="0"/>
          <a:r>
            <a:rPr lang="ru-RU" sz="4000" b="1" dirty="0" smtClean="0"/>
            <a:t>МБОУ СОШ №18</a:t>
          </a:r>
          <a:endParaRPr lang="ru-RU" sz="4000" b="1" dirty="0"/>
        </a:p>
      </dgm:t>
    </dgm:pt>
    <dgm:pt modelId="{03F6FAEA-6D8E-4426-A51F-D41089B7A13F}" type="parTrans" cxnId="{B8FA7825-4EB9-4D37-A179-A8B7BD9A8F45}">
      <dgm:prSet/>
      <dgm:spPr/>
      <dgm:t>
        <a:bodyPr/>
        <a:lstStyle/>
        <a:p>
          <a:endParaRPr lang="ru-RU" sz="2400" b="1"/>
        </a:p>
      </dgm:t>
    </dgm:pt>
    <dgm:pt modelId="{52B0B04B-F91D-4E8D-89F5-2322E267871B}" type="sibTrans" cxnId="{B8FA7825-4EB9-4D37-A179-A8B7BD9A8F45}">
      <dgm:prSet/>
      <dgm:spPr/>
      <dgm:t>
        <a:bodyPr/>
        <a:lstStyle/>
        <a:p>
          <a:endParaRPr lang="ru-RU" sz="2400" b="1"/>
        </a:p>
      </dgm:t>
    </dgm:pt>
    <dgm:pt modelId="{5CCD8CEE-648C-4932-9671-AEB7A9B789BA}">
      <dgm:prSet custT="1"/>
      <dgm:spPr/>
      <dgm:t>
        <a:bodyPr/>
        <a:lstStyle/>
        <a:p>
          <a:pPr algn="ctr" rtl="0"/>
          <a:r>
            <a:rPr lang="ru-RU" sz="4000" b="1" dirty="0" smtClean="0"/>
            <a:t>Лицей №1</a:t>
          </a:r>
          <a:endParaRPr lang="ru-RU" sz="4000" b="1" dirty="0"/>
        </a:p>
      </dgm:t>
    </dgm:pt>
    <dgm:pt modelId="{C57804B4-835A-4D68-9479-75BAACF7F638}" type="parTrans" cxnId="{AB7455F0-F95D-404A-B2B1-903F1141E4EC}">
      <dgm:prSet/>
      <dgm:spPr/>
      <dgm:t>
        <a:bodyPr/>
        <a:lstStyle/>
        <a:p>
          <a:endParaRPr lang="ru-RU" sz="2400" b="1"/>
        </a:p>
      </dgm:t>
    </dgm:pt>
    <dgm:pt modelId="{314C8D6B-E4FF-4BB8-AD32-C72102CFCAC9}" type="sibTrans" cxnId="{AB7455F0-F95D-404A-B2B1-903F1141E4EC}">
      <dgm:prSet/>
      <dgm:spPr/>
      <dgm:t>
        <a:bodyPr/>
        <a:lstStyle/>
        <a:p>
          <a:endParaRPr lang="ru-RU" sz="2400" b="1"/>
        </a:p>
      </dgm:t>
    </dgm:pt>
    <dgm:pt modelId="{00B97AC5-95D5-4E0E-9437-08B1F371E96D}">
      <dgm:prSet custT="1"/>
      <dgm:spPr/>
      <dgm:t>
        <a:bodyPr/>
        <a:lstStyle/>
        <a:p>
          <a:pPr algn="ctr" rtl="0"/>
          <a:r>
            <a:rPr lang="ru-RU" sz="4000" b="1" dirty="0" smtClean="0"/>
            <a:t>Гимназия №10 ЛИК</a:t>
          </a:r>
          <a:endParaRPr lang="ru-RU" sz="4000" b="1" dirty="0"/>
        </a:p>
      </dgm:t>
    </dgm:pt>
    <dgm:pt modelId="{D88823DF-EAAC-4DB5-875E-EA2FDEB584B9}" type="parTrans" cxnId="{73EF5B40-B36B-45F1-BF8C-49F197CB09A4}">
      <dgm:prSet/>
      <dgm:spPr/>
      <dgm:t>
        <a:bodyPr/>
        <a:lstStyle/>
        <a:p>
          <a:endParaRPr lang="ru-RU" sz="2400" b="1"/>
        </a:p>
      </dgm:t>
    </dgm:pt>
    <dgm:pt modelId="{FF3C854F-9064-41B0-BB46-17DDA0538FF3}" type="sibTrans" cxnId="{73EF5B40-B36B-45F1-BF8C-49F197CB09A4}">
      <dgm:prSet/>
      <dgm:spPr/>
      <dgm:t>
        <a:bodyPr/>
        <a:lstStyle/>
        <a:p>
          <a:endParaRPr lang="ru-RU" sz="2400" b="1"/>
        </a:p>
      </dgm:t>
    </dgm:pt>
    <dgm:pt modelId="{FCF5B715-C2C5-4D8D-B83A-7182A04724FC}" type="pres">
      <dgm:prSet presAssocID="{351B180C-7D40-47B5-A827-FF4CAF27FEDE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04EB41-08E3-4D75-9857-7C6D4C2AC190}" type="pres">
      <dgm:prSet presAssocID="{351B180C-7D40-47B5-A827-FF4CAF27FEDE}" presName="arrow" presStyleLbl="bgShp" presStyleIdx="0" presStyleCn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5D659747-5784-4C1D-8425-46C86F81728F}" type="pres">
      <dgm:prSet presAssocID="{351B180C-7D40-47B5-A827-FF4CAF27FEDE}" presName="arrowDiagram3" presStyleCnt="0"/>
      <dgm:spPr/>
    </dgm:pt>
    <dgm:pt modelId="{83BCA6C6-D776-4C6C-85A0-149F7EA9FAA3}" type="pres">
      <dgm:prSet presAssocID="{6B0ADABF-B308-42BF-91CC-C8A15608139B}" presName="bullet3a" presStyleLbl="node1" presStyleIdx="0" presStyleCnt="3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3D1BD612-94E7-4148-99E3-495D659AB86D}" type="pres">
      <dgm:prSet presAssocID="{6B0ADABF-B308-42BF-91CC-C8A15608139B}" presName="textBox3a" presStyleLbl="revTx" presStyleIdx="0" presStyleCnt="3" custScaleX="235872" custScaleY="52712" custLinFactNeighborX="64438" custLinFactNeighborY="-4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0BD5C7-1989-471C-A076-2ACC1B3ECDD3}" type="pres">
      <dgm:prSet presAssocID="{5CCD8CEE-648C-4932-9671-AEB7A9B789BA}" presName="bullet3b" presStyleLbl="node1" presStyleIdx="1" presStyleCnt="3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09F28863-6171-44ED-919C-526E3BFD6803}" type="pres">
      <dgm:prSet presAssocID="{5CCD8CEE-648C-4932-9671-AEB7A9B789BA}" presName="textBox3b" presStyleLbl="revTx" presStyleIdx="1" presStyleCnt="3" custScaleX="183459" custScaleY="24004" custLinFactNeighborX="-10912" custLinFactNeighborY="-21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CF962-5C10-45A0-80EF-14ED37294AD1}" type="pres">
      <dgm:prSet presAssocID="{00B97AC5-95D5-4E0E-9437-08B1F371E96D}" presName="bullet3c" presStyleLbl="node1" presStyleIdx="2" presStyleCnt="3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</dgm:pt>
    <dgm:pt modelId="{4E3DA7E2-EBBE-4125-A23A-D39879240E6E}" type="pres">
      <dgm:prSet presAssocID="{00B97AC5-95D5-4E0E-9437-08B1F371E96D}" presName="textBox3c" presStyleLbl="revTx" presStyleIdx="2" presStyleCnt="3" custScaleX="288059" custScaleY="15599" custLinFactNeighborX="-16986" custLinFactNeighborY="-31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FA7825-4EB9-4D37-A179-A8B7BD9A8F45}" srcId="{351B180C-7D40-47B5-A827-FF4CAF27FEDE}" destId="{6B0ADABF-B308-42BF-91CC-C8A15608139B}" srcOrd="0" destOrd="0" parTransId="{03F6FAEA-6D8E-4426-A51F-D41089B7A13F}" sibTransId="{52B0B04B-F91D-4E8D-89F5-2322E267871B}"/>
    <dgm:cxn modelId="{7B3A5434-3DB1-4E88-AEBD-3E20F2218A81}" type="presOf" srcId="{00B97AC5-95D5-4E0E-9437-08B1F371E96D}" destId="{4E3DA7E2-EBBE-4125-A23A-D39879240E6E}" srcOrd="0" destOrd="0" presId="urn:microsoft.com/office/officeart/2005/8/layout/arrow2"/>
    <dgm:cxn modelId="{F7ECCEAB-69E2-4957-B5BE-D993DAD3388B}" type="presOf" srcId="{351B180C-7D40-47B5-A827-FF4CAF27FEDE}" destId="{FCF5B715-C2C5-4D8D-B83A-7182A04724FC}" srcOrd="0" destOrd="0" presId="urn:microsoft.com/office/officeart/2005/8/layout/arrow2"/>
    <dgm:cxn modelId="{F15BF020-1AD8-46F3-931D-B39761EA7D09}" type="presOf" srcId="{5CCD8CEE-648C-4932-9671-AEB7A9B789BA}" destId="{09F28863-6171-44ED-919C-526E3BFD6803}" srcOrd="0" destOrd="0" presId="urn:microsoft.com/office/officeart/2005/8/layout/arrow2"/>
    <dgm:cxn modelId="{AB7455F0-F95D-404A-B2B1-903F1141E4EC}" srcId="{351B180C-7D40-47B5-A827-FF4CAF27FEDE}" destId="{5CCD8CEE-648C-4932-9671-AEB7A9B789BA}" srcOrd="1" destOrd="0" parTransId="{C57804B4-835A-4D68-9479-75BAACF7F638}" sibTransId="{314C8D6B-E4FF-4BB8-AD32-C72102CFCAC9}"/>
    <dgm:cxn modelId="{AE731D0F-2770-4B92-84C5-6ABB554880A4}" type="presOf" srcId="{6B0ADABF-B308-42BF-91CC-C8A15608139B}" destId="{3D1BD612-94E7-4148-99E3-495D659AB86D}" srcOrd="0" destOrd="0" presId="urn:microsoft.com/office/officeart/2005/8/layout/arrow2"/>
    <dgm:cxn modelId="{73EF5B40-B36B-45F1-BF8C-49F197CB09A4}" srcId="{351B180C-7D40-47B5-A827-FF4CAF27FEDE}" destId="{00B97AC5-95D5-4E0E-9437-08B1F371E96D}" srcOrd="2" destOrd="0" parTransId="{D88823DF-EAAC-4DB5-875E-EA2FDEB584B9}" sibTransId="{FF3C854F-9064-41B0-BB46-17DDA0538FF3}"/>
    <dgm:cxn modelId="{498866C0-9FD7-420F-9B45-119181E1114A}" type="presParOf" srcId="{FCF5B715-C2C5-4D8D-B83A-7182A04724FC}" destId="{0B04EB41-08E3-4D75-9857-7C6D4C2AC190}" srcOrd="0" destOrd="0" presId="urn:microsoft.com/office/officeart/2005/8/layout/arrow2"/>
    <dgm:cxn modelId="{7D0A6786-15FC-4374-AA93-964E79D0EF82}" type="presParOf" srcId="{FCF5B715-C2C5-4D8D-B83A-7182A04724FC}" destId="{5D659747-5784-4C1D-8425-46C86F81728F}" srcOrd="1" destOrd="0" presId="urn:microsoft.com/office/officeart/2005/8/layout/arrow2"/>
    <dgm:cxn modelId="{24ECA4AF-9470-4421-AB3C-23B1C59D23A1}" type="presParOf" srcId="{5D659747-5784-4C1D-8425-46C86F81728F}" destId="{83BCA6C6-D776-4C6C-85A0-149F7EA9FAA3}" srcOrd="0" destOrd="0" presId="urn:microsoft.com/office/officeart/2005/8/layout/arrow2"/>
    <dgm:cxn modelId="{D57DC106-4A8F-468A-B444-DAF34AEB24B4}" type="presParOf" srcId="{5D659747-5784-4C1D-8425-46C86F81728F}" destId="{3D1BD612-94E7-4148-99E3-495D659AB86D}" srcOrd="1" destOrd="0" presId="urn:microsoft.com/office/officeart/2005/8/layout/arrow2"/>
    <dgm:cxn modelId="{2E1C1856-C72C-4A17-AB83-70770FC57638}" type="presParOf" srcId="{5D659747-5784-4C1D-8425-46C86F81728F}" destId="{D00BD5C7-1989-471C-A076-2ACC1B3ECDD3}" srcOrd="2" destOrd="0" presId="urn:microsoft.com/office/officeart/2005/8/layout/arrow2"/>
    <dgm:cxn modelId="{26F210DE-B939-4210-B5DF-9739005F8A93}" type="presParOf" srcId="{5D659747-5784-4C1D-8425-46C86F81728F}" destId="{09F28863-6171-44ED-919C-526E3BFD6803}" srcOrd="3" destOrd="0" presId="urn:microsoft.com/office/officeart/2005/8/layout/arrow2"/>
    <dgm:cxn modelId="{0BC66114-84D1-43F4-9D61-CBC546F83611}" type="presParOf" srcId="{5D659747-5784-4C1D-8425-46C86F81728F}" destId="{C34CF962-5C10-45A0-80EF-14ED37294AD1}" srcOrd="4" destOrd="0" presId="urn:microsoft.com/office/officeart/2005/8/layout/arrow2"/>
    <dgm:cxn modelId="{0888141E-9BED-41D4-B9F9-B9B72418C4CE}" type="presParOf" srcId="{5D659747-5784-4C1D-8425-46C86F81728F}" destId="{4E3DA7E2-EBBE-4125-A23A-D39879240E6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FA5619-D12F-4E7F-8390-02176B4E5270}" type="doc">
      <dgm:prSet loTypeId="urn:microsoft.com/office/officeart/2005/8/layout/radial4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CA3C9BA-7467-4104-ADDF-5AC252849A1C}">
      <dgm:prSet phldrT="[Текст]"/>
      <dgm:spPr/>
      <dgm:t>
        <a:bodyPr/>
        <a:lstStyle/>
        <a:p>
          <a:r>
            <a:rPr lang="ru-RU" b="1" dirty="0" smtClean="0"/>
            <a:t>6686 детей</a:t>
          </a:r>
          <a:endParaRPr lang="ru-RU" b="1" dirty="0"/>
        </a:p>
      </dgm:t>
    </dgm:pt>
    <dgm:pt modelId="{B7059911-FD4A-4545-988F-752DC4D2C0E6}" type="parTrans" cxnId="{FD935CE5-FCB4-4B97-BF41-84702371F920}">
      <dgm:prSet/>
      <dgm:spPr/>
      <dgm:t>
        <a:bodyPr/>
        <a:lstStyle/>
        <a:p>
          <a:endParaRPr lang="ru-RU" b="1"/>
        </a:p>
      </dgm:t>
    </dgm:pt>
    <dgm:pt modelId="{ADB606B3-D635-456D-A164-C177693AC84F}" type="sibTrans" cxnId="{FD935CE5-FCB4-4B97-BF41-84702371F920}">
      <dgm:prSet/>
      <dgm:spPr/>
      <dgm:t>
        <a:bodyPr/>
        <a:lstStyle/>
        <a:p>
          <a:endParaRPr lang="ru-RU" b="1"/>
        </a:p>
      </dgm:t>
    </dgm:pt>
    <dgm:pt modelId="{C34A7CEB-DE1D-42F2-8F47-25C8FA1F5738}">
      <dgm:prSet phldrT="[Текст]"/>
      <dgm:spPr/>
      <dgm:t>
        <a:bodyPr/>
        <a:lstStyle/>
        <a:p>
          <a:r>
            <a:rPr lang="ru-RU" b="1" dirty="0" smtClean="0"/>
            <a:t>104 чел. – Православный детский сад</a:t>
          </a:r>
          <a:endParaRPr lang="ru-RU" b="1" dirty="0"/>
        </a:p>
      </dgm:t>
    </dgm:pt>
    <dgm:pt modelId="{F791BC9D-6C67-4F42-9008-AA5A210BEFFF}" type="parTrans" cxnId="{43F6AB67-C3BA-4DC0-9A68-1C47A08EE417}">
      <dgm:prSet/>
      <dgm:spPr/>
      <dgm:t>
        <a:bodyPr/>
        <a:lstStyle/>
        <a:p>
          <a:endParaRPr lang="ru-RU" b="1"/>
        </a:p>
      </dgm:t>
    </dgm:pt>
    <dgm:pt modelId="{7B51734E-BFDC-4E6B-B756-46A433AC6F75}" type="sibTrans" cxnId="{43F6AB67-C3BA-4DC0-9A68-1C47A08EE417}">
      <dgm:prSet/>
      <dgm:spPr/>
      <dgm:t>
        <a:bodyPr/>
        <a:lstStyle/>
        <a:p>
          <a:endParaRPr lang="ru-RU" b="1"/>
        </a:p>
      </dgm:t>
    </dgm:pt>
    <dgm:pt modelId="{CAE194D5-6B94-4DE3-B426-3D25A44EFD52}">
      <dgm:prSet phldrT="[Текст]"/>
      <dgm:spPr/>
      <dgm:t>
        <a:bodyPr/>
        <a:lstStyle/>
        <a:p>
          <a:r>
            <a:rPr lang="ru-RU" b="1" dirty="0" smtClean="0"/>
            <a:t>166 чел. – государственные дошкольные учреждения</a:t>
          </a:r>
          <a:endParaRPr lang="ru-RU" b="1" dirty="0"/>
        </a:p>
      </dgm:t>
    </dgm:pt>
    <dgm:pt modelId="{9B68923D-8B6A-4BC2-A861-14C14EDC2F35}" type="parTrans" cxnId="{3D73129F-96D7-4CE1-AB81-326F9F56367B}">
      <dgm:prSet/>
      <dgm:spPr/>
      <dgm:t>
        <a:bodyPr/>
        <a:lstStyle/>
        <a:p>
          <a:endParaRPr lang="ru-RU" b="1"/>
        </a:p>
      </dgm:t>
    </dgm:pt>
    <dgm:pt modelId="{F3885DCC-49D9-4F8B-B88D-989B39F82E3E}" type="sibTrans" cxnId="{3D73129F-96D7-4CE1-AB81-326F9F56367B}">
      <dgm:prSet/>
      <dgm:spPr/>
      <dgm:t>
        <a:bodyPr/>
        <a:lstStyle/>
        <a:p>
          <a:endParaRPr lang="ru-RU" b="1"/>
        </a:p>
      </dgm:t>
    </dgm:pt>
    <dgm:pt modelId="{3584B0A7-D454-4C2B-8AFC-95F420D748D8}">
      <dgm:prSet phldrT="[Текст]"/>
      <dgm:spPr/>
      <dgm:t>
        <a:bodyPr/>
        <a:lstStyle/>
        <a:p>
          <a:r>
            <a:rPr lang="ru-RU" b="1" dirty="0" smtClean="0"/>
            <a:t>6416 детей – муниципальные дошкольные учреждения</a:t>
          </a:r>
          <a:endParaRPr lang="ru-RU" b="1" dirty="0"/>
        </a:p>
      </dgm:t>
    </dgm:pt>
    <dgm:pt modelId="{7942F50E-EBDE-4CD9-8A1C-75B3F801B61A}" type="parTrans" cxnId="{C47BC04C-E706-44E7-B15E-9B455005D74D}">
      <dgm:prSet/>
      <dgm:spPr/>
      <dgm:t>
        <a:bodyPr/>
        <a:lstStyle/>
        <a:p>
          <a:endParaRPr lang="ru-RU" b="1"/>
        </a:p>
      </dgm:t>
    </dgm:pt>
    <dgm:pt modelId="{FEBDC0BF-81CD-4003-A8DF-B504FE31F6B9}" type="sibTrans" cxnId="{C47BC04C-E706-44E7-B15E-9B455005D74D}">
      <dgm:prSet/>
      <dgm:spPr/>
      <dgm:t>
        <a:bodyPr/>
        <a:lstStyle/>
        <a:p>
          <a:endParaRPr lang="ru-RU" b="1"/>
        </a:p>
      </dgm:t>
    </dgm:pt>
    <dgm:pt modelId="{1FACEB7D-EFF3-48F3-8338-95C2CCBEB67B}">
      <dgm:prSet phldrT="[Текст]"/>
      <dgm:spPr/>
      <dgm:t>
        <a:bodyPr/>
        <a:lstStyle/>
        <a:p>
          <a:r>
            <a:rPr lang="ru-RU" b="1" dirty="0" smtClean="0"/>
            <a:t>17 детей-инвалидов обучаются на дому</a:t>
          </a:r>
          <a:endParaRPr lang="ru-RU" b="1" dirty="0"/>
        </a:p>
      </dgm:t>
    </dgm:pt>
    <dgm:pt modelId="{E0171E41-D882-4B31-8BFB-9FFF32954785}" type="parTrans" cxnId="{6A66FBA0-E46D-448B-A7CE-8BD517B8E13B}">
      <dgm:prSet/>
      <dgm:spPr/>
      <dgm:t>
        <a:bodyPr/>
        <a:lstStyle/>
        <a:p>
          <a:endParaRPr lang="ru-RU" b="1"/>
        </a:p>
      </dgm:t>
    </dgm:pt>
    <dgm:pt modelId="{846904BD-170D-4D62-98AC-639E98E11EDB}" type="sibTrans" cxnId="{6A66FBA0-E46D-448B-A7CE-8BD517B8E13B}">
      <dgm:prSet/>
      <dgm:spPr/>
      <dgm:t>
        <a:bodyPr/>
        <a:lstStyle/>
        <a:p>
          <a:endParaRPr lang="ru-RU" b="1"/>
        </a:p>
      </dgm:t>
    </dgm:pt>
    <dgm:pt modelId="{E2E289A2-0AE5-4501-9B2A-1F9163D7EAAA}" type="pres">
      <dgm:prSet presAssocID="{ABFA5619-D12F-4E7F-8390-02176B4E527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5CE8D4-1E60-4F9A-965D-D2743880FECA}" type="pres">
      <dgm:prSet presAssocID="{ACA3C9BA-7467-4104-ADDF-5AC252849A1C}" presName="centerShape" presStyleLbl="node0" presStyleIdx="0" presStyleCnt="1"/>
      <dgm:spPr/>
      <dgm:t>
        <a:bodyPr/>
        <a:lstStyle/>
        <a:p>
          <a:endParaRPr lang="ru-RU"/>
        </a:p>
      </dgm:t>
    </dgm:pt>
    <dgm:pt modelId="{6404CC8C-3BFB-4433-9DFD-5F89A2B0BA19}" type="pres">
      <dgm:prSet presAssocID="{F791BC9D-6C67-4F42-9008-AA5A210BEFFF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D4527EAF-74A5-4BB5-A4CB-C896844AE6EC}" type="pres">
      <dgm:prSet presAssocID="{C34A7CEB-DE1D-42F2-8F47-25C8FA1F573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32B462-459F-4217-81FB-07AF42525BFD}" type="pres">
      <dgm:prSet presAssocID="{9B68923D-8B6A-4BC2-A861-14C14EDC2F35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88BD082E-0B4D-4D1E-B62D-A8BDBE769224}" type="pres">
      <dgm:prSet presAssocID="{CAE194D5-6B94-4DE3-B426-3D25A44EFD5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6B0CE-8DED-4961-AEA2-A50232A4B8A2}" type="pres">
      <dgm:prSet presAssocID="{7942F50E-EBDE-4CD9-8A1C-75B3F801B61A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A197E883-F43B-43D9-8BA0-6B0D45C1F829}" type="pres">
      <dgm:prSet presAssocID="{3584B0A7-D454-4C2B-8AFC-95F420D748D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E535AE-216E-4177-9EC7-19842142F6F7}" type="pres">
      <dgm:prSet presAssocID="{E0171E41-D882-4B31-8BFB-9FFF32954785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10B87843-1734-43E0-8DE1-079CF4ACE455}" type="pres">
      <dgm:prSet presAssocID="{1FACEB7D-EFF3-48F3-8338-95C2CCBEB67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C2D4C4-3706-49DC-9AF6-BFDBDF9002F3}" type="presOf" srcId="{E0171E41-D882-4B31-8BFB-9FFF32954785}" destId="{D3E535AE-216E-4177-9EC7-19842142F6F7}" srcOrd="0" destOrd="0" presId="urn:microsoft.com/office/officeart/2005/8/layout/radial4"/>
    <dgm:cxn modelId="{8E72ABD9-502C-4B49-99B8-64EC94D7C87F}" type="presOf" srcId="{7942F50E-EBDE-4CD9-8A1C-75B3F801B61A}" destId="{36D6B0CE-8DED-4961-AEA2-A50232A4B8A2}" srcOrd="0" destOrd="0" presId="urn:microsoft.com/office/officeart/2005/8/layout/radial4"/>
    <dgm:cxn modelId="{6A66FBA0-E46D-448B-A7CE-8BD517B8E13B}" srcId="{ACA3C9BA-7467-4104-ADDF-5AC252849A1C}" destId="{1FACEB7D-EFF3-48F3-8338-95C2CCBEB67B}" srcOrd="3" destOrd="0" parTransId="{E0171E41-D882-4B31-8BFB-9FFF32954785}" sibTransId="{846904BD-170D-4D62-98AC-639E98E11EDB}"/>
    <dgm:cxn modelId="{43F6AB67-C3BA-4DC0-9A68-1C47A08EE417}" srcId="{ACA3C9BA-7467-4104-ADDF-5AC252849A1C}" destId="{C34A7CEB-DE1D-42F2-8F47-25C8FA1F5738}" srcOrd="0" destOrd="0" parTransId="{F791BC9D-6C67-4F42-9008-AA5A210BEFFF}" sibTransId="{7B51734E-BFDC-4E6B-B756-46A433AC6F75}"/>
    <dgm:cxn modelId="{574DC4F2-02FB-4AC6-9CA1-A53439DAB34F}" type="presOf" srcId="{1FACEB7D-EFF3-48F3-8338-95C2CCBEB67B}" destId="{10B87843-1734-43E0-8DE1-079CF4ACE455}" srcOrd="0" destOrd="0" presId="urn:microsoft.com/office/officeart/2005/8/layout/radial4"/>
    <dgm:cxn modelId="{FD935CE5-FCB4-4B97-BF41-84702371F920}" srcId="{ABFA5619-D12F-4E7F-8390-02176B4E5270}" destId="{ACA3C9BA-7467-4104-ADDF-5AC252849A1C}" srcOrd="0" destOrd="0" parTransId="{B7059911-FD4A-4545-988F-752DC4D2C0E6}" sibTransId="{ADB606B3-D635-456D-A164-C177693AC84F}"/>
    <dgm:cxn modelId="{679B7B0E-ED48-4F81-9875-4443BD877CFD}" type="presOf" srcId="{F791BC9D-6C67-4F42-9008-AA5A210BEFFF}" destId="{6404CC8C-3BFB-4433-9DFD-5F89A2B0BA19}" srcOrd="0" destOrd="0" presId="urn:microsoft.com/office/officeart/2005/8/layout/radial4"/>
    <dgm:cxn modelId="{8A0E11A9-7744-4942-8C79-DF8D479B6134}" type="presOf" srcId="{ABFA5619-D12F-4E7F-8390-02176B4E5270}" destId="{E2E289A2-0AE5-4501-9B2A-1F9163D7EAAA}" srcOrd="0" destOrd="0" presId="urn:microsoft.com/office/officeart/2005/8/layout/radial4"/>
    <dgm:cxn modelId="{3D73129F-96D7-4CE1-AB81-326F9F56367B}" srcId="{ACA3C9BA-7467-4104-ADDF-5AC252849A1C}" destId="{CAE194D5-6B94-4DE3-B426-3D25A44EFD52}" srcOrd="1" destOrd="0" parTransId="{9B68923D-8B6A-4BC2-A861-14C14EDC2F35}" sibTransId="{F3885DCC-49D9-4F8B-B88D-989B39F82E3E}"/>
    <dgm:cxn modelId="{908C3729-829D-48D9-B543-9445F1C0B058}" type="presOf" srcId="{C34A7CEB-DE1D-42F2-8F47-25C8FA1F5738}" destId="{D4527EAF-74A5-4BB5-A4CB-C896844AE6EC}" srcOrd="0" destOrd="0" presId="urn:microsoft.com/office/officeart/2005/8/layout/radial4"/>
    <dgm:cxn modelId="{2B9290BD-5D60-4B2F-B01B-E18604664A3E}" type="presOf" srcId="{3584B0A7-D454-4C2B-8AFC-95F420D748D8}" destId="{A197E883-F43B-43D9-8BA0-6B0D45C1F829}" srcOrd="0" destOrd="0" presId="urn:microsoft.com/office/officeart/2005/8/layout/radial4"/>
    <dgm:cxn modelId="{0A00453B-4243-4B4E-AB5F-62E22BDFB53B}" type="presOf" srcId="{9B68923D-8B6A-4BC2-A861-14C14EDC2F35}" destId="{F232B462-459F-4217-81FB-07AF42525BFD}" srcOrd="0" destOrd="0" presId="urn:microsoft.com/office/officeart/2005/8/layout/radial4"/>
    <dgm:cxn modelId="{CBEC1C3D-B74E-49B5-A17C-94CA16FA9C8A}" type="presOf" srcId="{CAE194D5-6B94-4DE3-B426-3D25A44EFD52}" destId="{88BD082E-0B4D-4D1E-B62D-A8BDBE769224}" srcOrd="0" destOrd="0" presId="urn:microsoft.com/office/officeart/2005/8/layout/radial4"/>
    <dgm:cxn modelId="{C47BC04C-E706-44E7-B15E-9B455005D74D}" srcId="{ACA3C9BA-7467-4104-ADDF-5AC252849A1C}" destId="{3584B0A7-D454-4C2B-8AFC-95F420D748D8}" srcOrd="2" destOrd="0" parTransId="{7942F50E-EBDE-4CD9-8A1C-75B3F801B61A}" sibTransId="{FEBDC0BF-81CD-4003-A8DF-B504FE31F6B9}"/>
    <dgm:cxn modelId="{51EC944F-8A8B-4C20-AFCE-DFA248D3CF0C}" type="presOf" srcId="{ACA3C9BA-7467-4104-ADDF-5AC252849A1C}" destId="{385CE8D4-1E60-4F9A-965D-D2743880FECA}" srcOrd="0" destOrd="0" presId="urn:microsoft.com/office/officeart/2005/8/layout/radial4"/>
    <dgm:cxn modelId="{21ED7AB1-2D9C-464A-947E-43394C28805E}" type="presParOf" srcId="{E2E289A2-0AE5-4501-9B2A-1F9163D7EAAA}" destId="{385CE8D4-1E60-4F9A-965D-D2743880FECA}" srcOrd="0" destOrd="0" presId="urn:microsoft.com/office/officeart/2005/8/layout/radial4"/>
    <dgm:cxn modelId="{0D64366A-7D42-46AB-B8FF-16F264135460}" type="presParOf" srcId="{E2E289A2-0AE5-4501-9B2A-1F9163D7EAAA}" destId="{6404CC8C-3BFB-4433-9DFD-5F89A2B0BA19}" srcOrd="1" destOrd="0" presId="urn:microsoft.com/office/officeart/2005/8/layout/radial4"/>
    <dgm:cxn modelId="{6A038C21-A873-47B4-97C2-0D045753A246}" type="presParOf" srcId="{E2E289A2-0AE5-4501-9B2A-1F9163D7EAAA}" destId="{D4527EAF-74A5-4BB5-A4CB-C896844AE6EC}" srcOrd="2" destOrd="0" presId="urn:microsoft.com/office/officeart/2005/8/layout/radial4"/>
    <dgm:cxn modelId="{CAFED10D-42C9-4DB5-A941-011F57113434}" type="presParOf" srcId="{E2E289A2-0AE5-4501-9B2A-1F9163D7EAAA}" destId="{F232B462-459F-4217-81FB-07AF42525BFD}" srcOrd="3" destOrd="0" presId="urn:microsoft.com/office/officeart/2005/8/layout/radial4"/>
    <dgm:cxn modelId="{A9073B0D-2D5C-4D77-B360-3B728ADBC1EE}" type="presParOf" srcId="{E2E289A2-0AE5-4501-9B2A-1F9163D7EAAA}" destId="{88BD082E-0B4D-4D1E-B62D-A8BDBE769224}" srcOrd="4" destOrd="0" presId="urn:microsoft.com/office/officeart/2005/8/layout/radial4"/>
    <dgm:cxn modelId="{11228674-A4D4-4B46-8002-1750E84504BC}" type="presParOf" srcId="{E2E289A2-0AE5-4501-9B2A-1F9163D7EAAA}" destId="{36D6B0CE-8DED-4961-AEA2-A50232A4B8A2}" srcOrd="5" destOrd="0" presId="urn:microsoft.com/office/officeart/2005/8/layout/radial4"/>
    <dgm:cxn modelId="{80DAF40C-4606-4D64-B8AF-43FD823F2CC8}" type="presParOf" srcId="{E2E289A2-0AE5-4501-9B2A-1F9163D7EAAA}" destId="{A197E883-F43B-43D9-8BA0-6B0D45C1F829}" srcOrd="6" destOrd="0" presId="urn:microsoft.com/office/officeart/2005/8/layout/radial4"/>
    <dgm:cxn modelId="{0B1B4EE8-CA1F-4082-AE67-CBF6BCF483F9}" type="presParOf" srcId="{E2E289A2-0AE5-4501-9B2A-1F9163D7EAAA}" destId="{D3E535AE-216E-4177-9EC7-19842142F6F7}" srcOrd="7" destOrd="0" presId="urn:microsoft.com/office/officeart/2005/8/layout/radial4"/>
    <dgm:cxn modelId="{02214259-4280-4908-A9FB-15811E15EFCD}" type="presParOf" srcId="{E2E289A2-0AE5-4501-9B2A-1F9163D7EAAA}" destId="{10B87843-1734-43E0-8DE1-079CF4ACE45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196A821-F7AD-4623-A685-F7909E03934A}" type="doc">
      <dgm:prSet loTypeId="urn:microsoft.com/office/officeart/2005/8/layout/hList1" loCatId="list" qsTypeId="urn:microsoft.com/office/officeart/2005/8/quickstyle/3d3" qsCatId="3D" csTypeId="urn:microsoft.com/office/officeart/2005/8/colors/colorful1#5" csCatId="colorful" phldr="1"/>
      <dgm:spPr/>
      <dgm:t>
        <a:bodyPr/>
        <a:lstStyle/>
        <a:p>
          <a:endParaRPr lang="ru-RU"/>
        </a:p>
      </dgm:t>
    </dgm:pt>
    <dgm:pt modelId="{13076D3D-E8FA-4908-A85D-E6C1D8C4E4C1}">
      <dgm:prSet/>
      <dgm:spPr/>
      <dgm:t>
        <a:bodyPr/>
        <a:lstStyle/>
        <a:p>
          <a:pPr rtl="0"/>
          <a:r>
            <a:rPr lang="ru-RU" b="1" dirty="0" smtClean="0"/>
            <a:t>диагностические работы                     (2014-2015 учебный год) </a:t>
          </a:r>
          <a:endParaRPr lang="ru-RU" dirty="0"/>
        </a:p>
      </dgm:t>
    </dgm:pt>
    <dgm:pt modelId="{74F99936-9010-4B12-A645-E58987D0E0B3}" type="parTrans" cxnId="{C32EF969-CB86-4CB8-820D-D679DF5BA6A6}">
      <dgm:prSet/>
      <dgm:spPr/>
      <dgm:t>
        <a:bodyPr/>
        <a:lstStyle/>
        <a:p>
          <a:endParaRPr lang="ru-RU"/>
        </a:p>
      </dgm:t>
    </dgm:pt>
    <dgm:pt modelId="{AFDADD02-8876-4871-8492-AA603AA4C109}" type="sibTrans" cxnId="{C32EF969-CB86-4CB8-820D-D679DF5BA6A6}">
      <dgm:prSet/>
      <dgm:spPr/>
      <dgm:t>
        <a:bodyPr/>
        <a:lstStyle/>
        <a:p>
          <a:endParaRPr lang="ru-RU"/>
        </a:p>
      </dgm:t>
    </dgm:pt>
    <dgm:pt modelId="{807A3561-7FD2-415A-9723-12EF42A58220}">
      <dgm:prSet/>
      <dgm:spPr/>
      <dgm:t>
        <a:bodyPr/>
        <a:lstStyle/>
        <a:p>
          <a:pPr rtl="0"/>
          <a:r>
            <a:rPr lang="ru-RU" b="1" dirty="0" smtClean="0"/>
            <a:t>обществознание (9 класс)</a:t>
          </a:r>
          <a:endParaRPr lang="ru-RU" dirty="0"/>
        </a:p>
      </dgm:t>
    </dgm:pt>
    <dgm:pt modelId="{C30C8BDD-8B9E-43B9-944A-DA62241DBD32}" type="parTrans" cxnId="{4FBE4524-314B-479C-AD05-0F9BC571E85E}">
      <dgm:prSet/>
      <dgm:spPr/>
      <dgm:t>
        <a:bodyPr/>
        <a:lstStyle/>
        <a:p>
          <a:endParaRPr lang="ru-RU"/>
        </a:p>
      </dgm:t>
    </dgm:pt>
    <dgm:pt modelId="{F625AD2F-B04A-4E32-A180-DC0FF31250C0}" type="sibTrans" cxnId="{4FBE4524-314B-479C-AD05-0F9BC571E85E}">
      <dgm:prSet/>
      <dgm:spPr/>
      <dgm:t>
        <a:bodyPr/>
        <a:lstStyle/>
        <a:p>
          <a:endParaRPr lang="ru-RU"/>
        </a:p>
      </dgm:t>
    </dgm:pt>
    <dgm:pt modelId="{5397DBB6-0102-4D39-A9DD-9D2A13AFA30B}">
      <dgm:prSet/>
      <dgm:spPr/>
      <dgm:t>
        <a:bodyPr/>
        <a:lstStyle/>
        <a:p>
          <a:pPr rtl="0"/>
          <a:r>
            <a:rPr lang="ru-RU" b="1" dirty="0" smtClean="0"/>
            <a:t>биология, физика и английский язык (10 класс)</a:t>
          </a:r>
          <a:endParaRPr lang="ru-RU" dirty="0"/>
        </a:p>
      </dgm:t>
    </dgm:pt>
    <dgm:pt modelId="{063D25FC-4161-4023-B8C2-453652C6155E}" type="parTrans" cxnId="{BEFA92E6-0DBB-4211-8430-42724698753C}">
      <dgm:prSet/>
      <dgm:spPr/>
      <dgm:t>
        <a:bodyPr/>
        <a:lstStyle/>
        <a:p>
          <a:endParaRPr lang="ru-RU"/>
        </a:p>
      </dgm:t>
    </dgm:pt>
    <dgm:pt modelId="{BF7245A8-115E-4EEB-91EB-9BDCCEFB1225}" type="sibTrans" cxnId="{BEFA92E6-0DBB-4211-8430-42724698753C}">
      <dgm:prSet/>
      <dgm:spPr/>
      <dgm:t>
        <a:bodyPr/>
        <a:lstStyle/>
        <a:p>
          <a:endParaRPr lang="ru-RU"/>
        </a:p>
      </dgm:t>
    </dgm:pt>
    <dgm:pt modelId="{7AE97F9E-527A-4622-B3B5-2C8AB31E737B}">
      <dgm:prSet/>
      <dgm:spPr/>
      <dgm:t>
        <a:bodyPr/>
        <a:lstStyle/>
        <a:p>
          <a:pPr rtl="0"/>
          <a:r>
            <a:rPr lang="ru-RU" b="1" dirty="0" smtClean="0"/>
            <a:t>история (11 класс). </a:t>
          </a:r>
          <a:endParaRPr lang="ru-RU" b="1" dirty="0"/>
        </a:p>
      </dgm:t>
    </dgm:pt>
    <dgm:pt modelId="{D8119F73-1659-471E-8F60-09E005B4D4C0}" type="parTrans" cxnId="{7C6FB31F-A9EE-45BB-A352-9A3BAE7EA249}">
      <dgm:prSet/>
      <dgm:spPr/>
      <dgm:t>
        <a:bodyPr/>
        <a:lstStyle/>
        <a:p>
          <a:endParaRPr lang="ru-RU"/>
        </a:p>
      </dgm:t>
    </dgm:pt>
    <dgm:pt modelId="{D5C05304-6312-410F-84FC-8FCF143B4029}" type="sibTrans" cxnId="{7C6FB31F-A9EE-45BB-A352-9A3BAE7EA249}">
      <dgm:prSet/>
      <dgm:spPr/>
      <dgm:t>
        <a:bodyPr/>
        <a:lstStyle/>
        <a:p>
          <a:endParaRPr lang="ru-RU"/>
        </a:p>
      </dgm:t>
    </dgm:pt>
    <dgm:pt modelId="{9CF8C685-5C39-494E-B751-9632864F788E}" type="pres">
      <dgm:prSet presAssocID="{8196A821-F7AD-4623-A685-F7909E03934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C91293-CC0B-4FD4-8AB3-E89399FEE563}" type="pres">
      <dgm:prSet presAssocID="{13076D3D-E8FA-4908-A85D-E6C1D8C4E4C1}" presName="composite" presStyleCnt="0"/>
      <dgm:spPr/>
    </dgm:pt>
    <dgm:pt modelId="{12777824-AB4A-4481-93CC-6150876CE312}" type="pres">
      <dgm:prSet presAssocID="{13076D3D-E8FA-4908-A85D-E6C1D8C4E4C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78050B-3CFC-4BA5-84B1-E0DD88EC8E56}" type="pres">
      <dgm:prSet presAssocID="{13076D3D-E8FA-4908-A85D-E6C1D8C4E4C1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BE4524-314B-479C-AD05-0F9BC571E85E}" srcId="{13076D3D-E8FA-4908-A85D-E6C1D8C4E4C1}" destId="{807A3561-7FD2-415A-9723-12EF42A58220}" srcOrd="0" destOrd="0" parTransId="{C30C8BDD-8B9E-43B9-944A-DA62241DBD32}" sibTransId="{F625AD2F-B04A-4E32-A180-DC0FF31250C0}"/>
    <dgm:cxn modelId="{7C6FB31F-A9EE-45BB-A352-9A3BAE7EA249}" srcId="{13076D3D-E8FA-4908-A85D-E6C1D8C4E4C1}" destId="{7AE97F9E-527A-4622-B3B5-2C8AB31E737B}" srcOrd="2" destOrd="0" parTransId="{D8119F73-1659-471E-8F60-09E005B4D4C0}" sibTransId="{D5C05304-6312-410F-84FC-8FCF143B4029}"/>
    <dgm:cxn modelId="{29CE825D-467A-4572-A03E-3D77C1BC75E8}" type="presOf" srcId="{7AE97F9E-527A-4622-B3B5-2C8AB31E737B}" destId="{5678050B-3CFC-4BA5-84B1-E0DD88EC8E56}" srcOrd="0" destOrd="2" presId="urn:microsoft.com/office/officeart/2005/8/layout/hList1"/>
    <dgm:cxn modelId="{C32EF969-CB86-4CB8-820D-D679DF5BA6A6}" srcId="{8196A821-F7AD-4623-A685-F7909E03934A}" destId="{13076D3D-E8FA-4908-A85D-E6C1D8C4E4C1}" srcOrd="0" destOrd="0" parTransId="{74F99936-9010-4B12-A645-E58987D0E0B3}" sibTransId="{AFDADD02-8876-4871-8492-AA603AA4C109}"/>
    <dgm:cxn modelId="{8F742E43-DFC6-45B9-BA0D-36C23D5665CE}" type="presOf" srcId="{8196A821-F7AD-4623-A685-F7909E03934A}" destId="{9CF8C685-5C39-494E-B751-9632864F788E}" srcOrd="0" destOrd="0" presId="urn:microsoft.com/office/officeart/2005/8/layout/hList1"/>
    <dgm:cxn modelId="{9170E4B3-2167-4588-BE69-FD25F73056E6}" type="presOf" srcId="{807A3561-7FD2-415A-9723-12EF42A58220}" destId="{5678050B-3CFC-4BA5-84B1-E0DD88EC8E56}" srcOrd="0" destOrd="0" presId="urn:microsoft.com/office/officeart/2005/8/layout/hList1"/>
    <dgm:cxn modelId="{D228EB8C-215D-4E7F-AADF-BED84F83D809}" type="presOf" srcId="{5397DBB6-0102-4D39-A9DD-9D2A13AFA30B}" destId="{5678050B-3CFC-4BA5-84B1-E0DD88EC8E56}" srcOrd="0" destOrd="1" presId="urn:microsoft.com/office/officeart/2005/8/layout/hList1"/>
    <dgm:cxn modelId="{52074790-FB34-46DA-8C51-7CE8E90B2E73}" type="presOf" srcId="{13076D3D-E8FA-4908-A85D-E6C1D8C4E4C1}" destId="{12777824-AB4A-4481-93CC-6150876CE312}" srcOrd="0" destOrd="0" presId="urn:microsoft.com/office/officeart/2005/8/layout/hList1"/>
    <dgm:cxn modelId="{BEFA92E6-0DBB-4211-8430-42724698753C}" srcId="{13076D3D-E8FA-4908-A85D-E6C1D8C4E4C1}" destId="{5397DBB6-0102-4D39-A9DD-9D2A13AFA30B}" srcOrd="1" destOrd="0" parTransId="{063D25FC-4161-4023-B8C2-453652C6155E}" sibTransId="{BF7245A8-115E-4EEB-91EB-9BDCCEFB1225}"/>
    <dgm:cxn modelId="{D31E95B2-D3B5-4B4A-88C3-1FFC1D35FE7E}" type="presParOf" srcId="{9CF8C685-5C39-494E-B751-9632864F788E}" destId="{10C91293-CC0B-4FD4-8AB3-E89399FEE563}" srcOrd="0" destOrd="0" presId="urn:microsoft.com/office/officeart/2005/8/layout/hList1"/>
    <dgm:cxn modelId="{FD2B8C2E-56B3-45F6-85B4-21381E32FFBE}" type="presParOf" srcId="{10C91293-CC0B-4FD4-8AB3-E89399FEE563}" destId="{12777824-AB4A-4481-93CC-6150876CE312}" srcOrd="0" destOrd="0" presId="urn:microsoft.com/office/officeart/2005/8/layout/hList1"/>
    <dgm:cxn modelId="{0478DB60-0281-465B-8D4F-7675D4E3EEE6}" type="presParOf" srcId="{10C91293-CC0B-4FD4-8AB3-E89399FEE563}" destId="{5678050B-3CFC-4BA5-84B1-E0DD88EC8E5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2ED7753-E1D6-42D1-B0EA-8F5526C52484}" type="doc">
      <dgm:prSet loTypeId="urn:microsoft.com/office/officeart/2005/8/layout/vList6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7C83B44-E487-41A2-BAAF-3E7050ACB6EA}">
      <dgm:prSet custT="1"/>
      <dgm:spPr/>
      <dgm:t>
        <a:bodyPr/>
        <a:lstStyle/>
        <a:p>
          <a:pPr rtl="0"/>
          <a:r>
            <a:rPr lang="ru-RU" sz="2800" b="1" i="0" baseline="0" dirty="0" err="1" smtClean="0"/>
            <a:t>Диагности-ческие</a:t>
          </a:r>
          <a:r>
            <a:rPr lang="ru-RU" sz="2800" b="1" i="0" baseline="0" dirty="0" smtClean="0"/>
            <a:t> работы                  (2015-2016 учебный год)</a:t>
          </a:r>
          <a:endParaRPr lang="ru-RU" sz="2800" b="1" dirty="0"/>
        </a:p>
      </dgm:t>
    </dgm:pt>
    <dgm:pt modelId="{5A1D94DD-06BF-4118-A965-1F920A335D7E}" type="parTrans" cxnId="{A1711EE7-6151-4A50-B6BD-341462589D42}">
      <dgm:prSet/>
      <dgm:spPr/>
      <dgm:t>
        <a:bodyPr/>
        <a:lstStyle/>
        <a:p>
          <a:endParaRPr lang="ru-RU" sz="1800" b="1"/>
        </a:p>
      </dgm:t>
    </dgm:pt>
    <dgm:pt modelId="{3C313790-B846-402E-A059-613CD2B4F61C}" type="sibTrans" cxnId="{A1711EE7-6151-4A50-B6BD-341462589D42}">
      <dgm:prSet/>
      <dgm:spPr/>
      <dgm:t>
        <a:bodyPr/>
        <a:lstStyle/>
        <a:p>
          <a:endParaRPr lang="ru-RU" sz="1800" b="1"/>
        </a:p>
      </dgm:t>
    </dgm:pt>
    <dgm:pt modelId="{D13DF4B1-D678-4CE8-9685-3827AAE9450E}">
      <dgm:prSet custT="1"/>
      <dgm:spPr/>
      <dgm:t>
        <a:bodyPr/>
        <a:lstStyle/>
        <a:p>
          <a:pPr marL="182563" indent="0" rtl="0"/>
          <a:r>
            <a:rPr lang="ru-RU" sz="2400" b="1" i="0" baseline="0" dirty="0" smtClean="0"/>
            <a:t>комплексная работа (4 </a:t>
          </a:r>
          <a:r>
            <a:rPr lang="ru-RU" sz="2400" b="1" i="0" baseline="0" dirty="0" err="1" smtClean="0"/>
            <a:t>кл</a:t>
          </a:r>
          <a:r>
            <a:rPr lang="ru-RU" sz="2400" b="1" i="0" baseline="0" dirty="0" smtClean="0"/>
            <a:t>.), </a:t>
          </a:r>
          <a:endParaRPr lang="ru-RU" sz="2400" b="1" dirty="0"/>
        </a:p>
      </dgm:t>
    </dgm:pt>
    <dgm:pt modelId="{09FC6848-86CE-4EF1-9DB1-D171AE237086}" type="parTrans" cxnId="{DDCAAB94-4B98-4236-9C40-F8D6DC220308}">
      <dgm:prSet/>
      <dgm:spPr/>
      <dgm:t>
        <a:bodyPr/>
        <a:lstStyle/>
        <a:p>
          <a:endParaRPr lang="ru-RU" sz="1800" b="1"/>
        </a:p>
      </dgm:t>
    </dgm:pt>
    <dgm:pt modelId="{B82D9218-9DE4-40D4-AAA1-39BA5934B57C}" type="sibTrans" cxnId="{DDCAAB94-4B98-4236-9C40-F8D6DC220308}">
      <dgm:prSet/>
      <dgm:spPr/>
      <dgm:t>
        <a:bodyPr/>
        <a:lstStyle/>
        <a:p>
          <a:endParaRPr lang="ru-RU" sz="1800" b="1"/>
        </a:p>
      </dgm:t>
    </dgm:pt>
    <dgm:pt modelId="{BDFEE442-B31D-42C8-80C9-98E13B7CCB06}">
      <dgm:prSet custT="1"/>
      <dgm:spPr/>
      <dgm:t>
        <a:bodyPr/>
        <a:lstStyle/>
        <a:p>
          <a:pPr marL="182563" indent="0" rtl="0"/>
          <a:r>
            <a:rPr lang="ru-RU" sz="2400" b="1" i="0" baseline="0" dirty="0" smtClean="0"/>
            <a:t>математика и русский язык (5, 8, 10 классы), </a:t>
          </a:r>
          <a:endParaRPr lang="ru-RU" sz="2400" b="1" dirty="0"/>
        </a:p>
      </dgm:t>
    </dgm:pt>
    <dgm:pt modelId="{3ABAD7DD-D751-4E8A-91C0-3455F07FFFCA}" type="parTrans" cxnId="{0B7D300D-B8AE-43C5-9180-202B3E7E6B1A}">
      <dgm:prSet/>
      <dgm:spPr/>
      <dgm:t>
        <a:bodyPr/>
        <a:lstStyle/>
        <a:p>
          <a:endParaRPr lang="ru-RU" sz="1800" b="1"/>
        </a:p>
      </dgm:t>
    </dgm:pt>
    <dgm:pt modelId="{24B1382A-FE71-4982-8290-089B857B6334}" type="sibTrans" cxnId="{0B7D300D-B8AE-43C5-9180-202B3E7E6B1A}">
      <dgm:prSet/>
      <dgm:spPr/>
      <dgm:t>
        <a:bodyPr/>
        <a:lstStyle/>
        <a:p>
          <a:endParaRPr lang="ru-RU" sz="1800" b="1"/>
        </a:p>
      </dgm:t>
    </dgm:pt>
    <dgm:pt modelId="{5CD01836-3A51-4F25-B1DE-91AB13C70295}">
      <dgm:prSet custT="1"/>
      <dgm:spPr/>
      <dgm:t>
        <a:bodyPr/>
        <a:lstStyle/>
        <a:p>
          <a:pPr marL="182563" indent="0" rtl="0"/>
          <a:r>
            <a:rPr lang="ru-RU" sz="2400" b="1" i="0" baseline="0" dirty="0" smtClean="0"/>
            <a:t>обществознание (9, 11 </a:t>
          </a:r>
          <a:r>
            <a:rPr lang="ru-RU" sz="2400" b="1" i="0" baseline="0" dirty="0" err="1" smtClean="0"/>
            <a:t>кл</a:t>
          </a:r>
          <a:r>
            <a:rPr lang="ru-RU" sz="2400" b="1" i="0" baseline="0" dirty="0" smtClean="0"/>
            <a:t>.), </a:t>
          </a:r>
          <a:endParaRPr lang="ru-RU" sz="2400" b="1" dirty="0"/>
        </a:p>
      </dgm:t>
    </dgm:pt>
    <dgm:pt modelId="{FF64CAD9-FF2C-4F62-B060-0030377C6AE8}" type="parTrans" cxnId="{B5984698-E5F3-4A48-8EB5-10AE74E3750D}">
      <dgm:prSet/>
      <dgm:spPr/>
      <dgm:t>
        <a:bodyPr/>
        <a:lstStyle/>
        <a:p>
          <a:endParaRPr lang="ru-RU" sz="1800" b="1"/>
        </a:p>
      </dgm:t>
    </dgm:pt>
    <dgm:pt modelId="{7ED3C32C-0691-4E01-A1C7-FF0FCEA65EAD}" type="sibTrans" cxnId="{B5984698-E5F3-4A48-8EB5-10AE74E3750D}">
      <dgm:prSet/>
      <dgm:spPr/>
      <dgm:t>
        <a:bodyPr/>
        <a:lstStyle/>
        <a:p>
          <a:endParaRPr lang="ru-RU" sz="1800" b="1"/>
        </a:p>
      </dgm:t>
    </dgm:pt>
    <dgm:pt modelId="{862B4082-C242-440C-8369-BB8CF19000E3}">
      <dgm:prSet custT="1"/>
      <dgm:spPr/>
      <dgm:t>
        <a:bodyPr/>
        <a:lstStyle/>
        <a:p>
          <a:pPr marL="182563" indent="0" rtl="0"/>
          <a:r>
            <a:rPr lang="ru-RU" sz="2400" b="1" i="0" baseline="0" dirty="0" smtClean="0"/>
            <a:t>физика (9 класс), </a:t>
          </a:r>
          <a:endParaRPr lang="ru-RU" sz="2400" b="1" dirty="0"/>
        </a:p>
      </dgm:t>
    </dgm:pt>
    <dgm:pt modelId="{D781F410-F070-450F-A9D6-D6D18AEE0839}" type="parTrans" cxnId="{E428F959-013E-47B5-925E-E29EC4CEC775}">
      <dgm:prSet/>
      <dgm:spPr/>
      <dgm:t>
        <a:bodyPr/>
        <a:lstStyle/>
        <a:p>
          <a:endParaRPr lang="ru-RU" sz="1800" b="1"/>
        </a:p>
      </dgm:t>
    </dgm:pt>
    <dgm:pt modelId="{6F80C69F-CF6D-4043-B8EB-69A8336078FD}" type="sibTrans" cxnId="{E428F959-013E-47B5-925E-E29EC4CEC775}">
      <dgm:prSet/>
      <dgm:spPr/>
      <dgm:t>
        <a:bodyPr/>
        <a:lstStyle/>
        <a:p>
          <a:endParaRPr lang="ru-RU" sz="1800" b="1"/>
        </a:p>
      </dgm:t>
    </dgm:pt>
    <dgm:pt modelId="{ED82789F-87D2-407C-AD5E-5828B8B59DF3}">
      <dgm:prSet custT="1"/>
      <dgm:spPr/>
      <dgm:t>
        <a:bodyPr/>
        <a:lstStyle/>
        <a:p>
          <a:pPr marL="182563" indent="0" rtl="0"/>
          <a:r>
            <a:rPr lang="ru-RU" sz="2400" b="1" i="0" baseline="0" dirty="0" smtClean="0"/>
            <a:t>история (10 класс), </a:t>
          </a:r>
          <a:endParaRPr lang="ru-RU" sz="2400" b="1" dirty="0"/>
        </a:p>
      </dgm:t>
    </dgm:pt>
    <dgm:pt modelId="{517820F5-8612-436E-99EC-69E3027E3BF3}" type="parTrans" cxnId="{951C5BED-BD00-448F-B259-5ACC4AEAE1BA}">
      <dgm:prSet/>
      <dgm:spPr/>
      <dgm:t>
        <a:bodyPr/>
        <a:lstStyle/>
        <a:p>
          <a:endParaRPr lang="ru-RU" sz="1800" b="1"/>
        </a:p>
      </dgm:t>
    </dgm:pt>
    <dgm:pt modelId="{62D98F0F-7FB7-42DE-BF2A-C8605C532251}" type="sibTrans" cxnId="{951C5BED-BD00-448F-B259-5ACC4AEAE1BA}">
      <dgm:prSet/>
      <dgm:spPr/>
      <dgm:t>
        <a:bodyPr/>
        <a:lstStyle/>
        <a:p>
          <a:endParaRPr lang="ru-RU" sz="1800" b="1"/>
        </a:p>
      </dgm:t>
    </dgm:pt>
    <dgm:pt modelId="{C00451AF-CD0E-4478-B688-59C124EA0337}">
      <dgm:prSet custT="1"/>
      <dgm:spPr/>
      <dgm:t>
        <a:bodyPr/>
        <a:lstStyle/>
        <a:p>
          <a:pPr marL="182563" indent="0" rtl="0"/>
          <a:r>
            <a:rPr lang="ru-RU" sz="2400" b="1" i="0" baseline="0" dirty="0" smtClean="0"/>
            <a:t>информатика (9, 11 классы), </a:t>
          </a:r>
          <a:endParaRPr lang="ru-RU" sz="2400" b="1" dirty="0"/>
        </a:p>
      </dgm:t>
    </dgm:pt>
    <dgm:pt modelId="{209CC656-2DBB-4A03-8FFD-DF279607E835}" type="parTrans" cxnId="{2BE9D330-6B3B-4494-A47C-F87002BE3CC4}">
      <dgm:prSet/>
      <dgm:spPr/>
      <dgm:t>
        <a:bodyPr/>
        <a:lstStyle/>
        <a:p>
          <a:endParaRPr lang="ru-RU" sz="1800" b="1"/>
        </a:p>
      </dgm:t>
    </dgm:pt>
    <dgm:pt modelId="{EE098C99-1733-469D-A4F6-808C166878C2}" type="sibTrans" cxnId="{2BE9D330-6B3B-4494-A47C-F87002BE3CC4}">
      <dgm:prSet/>
      <dgm:spPr/>
      <dgm:t>
        <a:bodyPr/>
        <a:lstStyle/>
        <a:p>
          <a:endParaRPr lang="ru-RU" sz="1800" b="1"/>
        </a:p>
      </dgm:t>
    </dgm:pt>
    <dgm:pt modelId="{3B24BF87-DA42-44FA-BE5D-44232812586C}">
      <dgm:prSet custT="1"/>
      <dgm:spPr/>
      <dgm:t>
        <a:bodyPr/>
        <a:lstStyle/>
        <a:p>
          <a:pPr marL="182563" indent="0" rtl="0"/>
          <a:r>
            <a:rPr lang="ru-RU" sz="2400" b="1" i="0" baseline="0" dirty="0" smtClean="0"/>
            <a:t>химия (11 класс).</a:t>
          </a:r>
          <a:endParaRPr lang="ru-RU" sz="2400" b="1" i="0" baseline="0" dirty="0"/>
        </a:p>
      </dgm:t>
    </dgm:pt>
    <dgm:pt modelId="{F45D0F26-4B47-4A35-B6F0-03240A13CFD6}" type="parTrans" cxnId="{D76EA4CF-F89D-4002-A523-AC3DAF337144}">
      <dgm:prSet/>
      <dgm:spPr/>
      <dgm:t>
        <a:bodyPr/>
        <a:lstStyle/>
        <a:p>
          <a:endParaRPr lang="ru-RU" sz="1800" b="1"/>
        </a:p>
      </dgm:t>
    </dgm:pt>
    <dgm:pt modelId="{6D982948-F4D1-44B0-928B-021DCEE235C2}" type="sibTrans" cxnId="{D76EA4CF-F89D-4002-A523-AC3DAF337144}">
      <dgm:prSet/>
      <dgm:spPr/>
      <dgm:t>
        <a:bodyPr/>
        <a:lstStyle/>
        <a:p>
          <a:endParaRPr lang="ru-RU" sz="1800" b="1"/>
        </a:p>
      </dgm:t>
    </dgm:pt>
    <dgm:pt modelId="{DAB59CF5-FB5E-42C2-B3E0-42C2C4462F32}" type="pres">
      <dgm:prSet presAssocID="{A2ED7753-E1D6-42D1-B0EA-8F5526C5248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713FAE3-EC18-412F-AF37-810534B7A8DA}" type="pres">
      <dgm:prSet presAssocID="{D7C83B44-E487-41A2-BAAF-3E7050ACB6EA}" presName="linNode" presStyleCnt="0"/>
      <dgm:spPr/>
    </dgm:pt>
    <dgm:pt modelId="{35D8A07C-25A0-49BA-B881-6CE0E4F6804A}" type="pres">
      <dgm:prSet presAssocID="{D7C83B44-E487-41A2-BAAF-3E7050ACB6EA}" presName="parentShp" presStyleLbl="node1" presStyleIdx="0" presStyleCnt="1" custScaleX="71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D77F50-0F95-4D15-A376-2CC62DA06852}" type="pres">
      <dgm:prSet presAssocID="{D7C83B44-E487-41A2-BAAF-3E7050ACB6EA}" presName="childShp" presStyleLbl="bgAccFollowNode1" presStyleIdx="0" presStyleCnt="1" custScaleX="1203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DF81D4-76F8-4360-AA17-80799279F46D}" type="presOf" srcId="{5CD01836-3A51-4F25-B1DE-91AB13C70295}" destId="{F8D77F50-0F95-4D15-A376-2CC62DA06852}" srcOrd="0" destOrd="2" presId="urn:microsoft.com/office/officeart/2005/8/layout/vList6"/>
    <dgm:cxn modelId="{907765C4-FD7C-402E-A0BF-7D19537510F5}" type="presOf" srcId="{D7C83B44-E487-41A2-BAAF-3E7050ACB6EA}" destId="{35D8A07C-25A0-49BA-B881-6CE0E4F6804A}" srcOrd="0" destOrd="0" presId="urn:microsoft.com/office/officeart/2005/8/layout/vList6"/>
    <dgm:cxn modelId="{DDCAAB94-4B98-4236-9C40-F8D6DC220308}" srcId="{D7C83B44-E487-41A2-BAAF-3E7050ACB6EA}" destId="{D13DF4B1-D678-4CE8-9685-3827AAE9450E}" srcOrd="0" destOrd="0" parTransId="{09FC6848-86CE-4EF1-9DB1-D171AE237086}" sibTransId="{B82D9218-9DE4-40D4-AAA1-39BA5934B57C}"/>
    <dgm:cxn modelId="{951C5BED-BD00-448F-B259-5ACC4AEAE1BA}" srcId="{D7C83B44-E487-41A2-BAAF-3E7050ACB6EA}" destId="{ED82789F-87D2-407C-AD5E-5828B8B59DF3}" srcOrd="4" destOrd="0" parTransId="{517820F5-8612-436E-99EC-69E3027E3BF3}" sibTransId="{62D98F0F-7FB7-42DE-BF2A-C8605C532251}"/>
    <dgm:cxn modelId="{D76EA4CF-F89D-4002-A523-AC3DAF337144}" srcId="{D7C83B44-E487-41A2-BAAF-3E7050ACB6EA}" destId="{3B24BF87-DA42-44FA-BE5D-44232812586C}" srcOrd="6" destOrd="0" parTransId="{F45D0F26-4B47-4A35-B6F0-03240A13CFD6}" sibTransId="{6D982948-F4D1-44B0-928B-021DCEE235C2}"/>
    <dgm:cxn modelId="{89CAE6D0-8A30-473D-A6F5-391B5F0C0D88}" type="presOf" srcId="{ED82789F-87D2-407C-AD5E-5828B8B59DF3}" destId="{F8D77F50-0F95-4D15-A376-2CC62DA06852}" srcOrd="0" destOrd="4" presId="urn:microsoft.com/office/officeart/2005/8/layout/vList6"/>
    <dgm:cxn modelId="{947F7876-425A-43ED-AC57-D0584994EB6F}" type="presOf" srcId="{A2ED7753-E1D6-42D1-B0EA-8F5526C52484}" destId="{DAB59CF5-FB5E-42C2-B3E0-42C2C4462F32}" srcOrd="0" destOrd="0" presId="urn:microsoft.com/office/officeart/2005/8/layout/vList6"/>
    <dgm:cxn modelId="{A1711EE7-6151-4A50-B6BD-341462589D42}" srcId="{A2ED7753-E1D6-42D1-B0EA-8F5526C52484}" destId="{D7C83B44-E487-41A2-BAAF-3E7050ACB6EA}" srcOrd="0" destOrd="0" parTransId="{5A1D94DD-06BF-4118-A965-1F920A335D7E}" sibTransId="{3C313790-B846-402E-A059-613CD2B4F61C}"/>
    <dgm:cxn modelId="{FD56FBE6-6FE7-47E7-9253-CF86C629FE6B}" type="presOf" srcId="{3B24BF87-DA42-44FA-BE5D-44232812586C}" destId="{F8D77F50-0F95-4D15-A376-2CC62DA06852}" srcOrd="0" destOrd="6" presId="urn:microsoft.com/office/officeart/2005/8/layout/vList6"/>
    <dgm:cxn modelId="{0B7D300D-B8AE-43C5-9180-202B3E7E6B1A}" srcId="{D7C83B44-E487-41A2-BAAF-3E7050ACB6EA}" destId="{BDFEE442-B31D-42C8-80C9-98E13B7CCB06}" srcOrd="1" destOrd="0" parTransId="{3ABAD7DD-D751-4E8A-91C0-3455F07FFFCA}" sibTransId="{24B1382A-FE71-4982-8290-089B857B6334}"/>
    <dgm:cxn modelId="{D58A4878-AB77-4EBF-B610-C0BD64E54F79}" type="presOf" srcId="{D13DF4B1-D678-4CE8-9685-3827AAE9450E}" destId="{F8D77F50-0F95-4D15-A376-2CC62DA06852}" srcOrd="0" destOrd="0" presId="urn:microsoft.com/office/officeart/2005/8/layout/vList6"/>
    <dgm:cxn modelId="{B5984698-E5F3-4A48-8EB5-10AE74E3750D}" srcId="{D7C83B44-E487-41A2-BAAF-3E7050ACB6EA}" destId="{5CD01836-3A51-4F25-B1DE-91AB13C70295}" srcOrd="2" destOrd="0" parTransId="{FF64CAD9-FF2C-4F62-B060-0030377C6AE8}" sibTransId="{7ED3C32C-0691-4E01-A1C7-FF0FCEA65EAD}"/>
    <dgm:cxn modelId="{8E9C9192-8A48-43EE-AE27-D3F89D84CA26}" type="presOf" srcId="{BDFEE442-B31D-42C8-80C9-98E13B7CCB06}" destId="{F8D77F50-0F95-4D15-A376-2CC62DA06852}" srcOrd="0" destOrd="1" presId="urn:microsoft.com/office/officeart/2005/8/layout/vList6"/>
    <dgm:cxn modelId="{E428F959-013E-47B5-925E-E29EC4CEC775}" srcId="{D7C83B44-E487-41A2-BAAF-3E7050ACB6EA}" destId="{862B4082-C242-440C-8369-BB8CF19000E3}" srcOrd="3" destOrd="0" parTransId="{D781F410-F070-450F-A9D6-D6D18AEE0839}" sibTransId="{6F80C69F-CF6D-4043-B8EB-69A8336078FD}"/>
    <dgm:cxn modelId="{BCF4E09D-547D-4EB9-8357-C39BFB2A1AD8}" type="presOf" srcId="{862B4082-C242-440C-8369-BB8CF19000E3}" destId="{F8D77F50-0F95-4D15-A376-2CC62DA06852}" srcOrd="0" destOrd="3" presId="urn:microsoft.com/office/officeart/2005/8/layout/vList6"/>
    <dgm:cxn modelId="{58987318-6B3B-4BBB-A770-7A5F17AE5E7C}" type="presOf" srcId="{C00451AF-CD0E-4478-B688-59C124EA0337}" destId="{F8D77F50-0F95-4D15-A376-2CC62DA06852}" srcOrd="0" destOrd="5" presId="urn:microsoft.com/office/officeart/2005/8/layout/vList6"/>
    <dgm:cxn modelId="{2BE9D330-6B3B-4494-A47C-F87002BE3CC4}" srcId="{D7C83B44-E487-41A2-BAAF-3E7050ACB6EA}" destId="{C00451AF-CD0E-4478-B688-59C124EA0337}" srcOrd="5" destOrd="0" parTransId="{209CC656-2DBB-4A03-8FFD-DF279607E835}" sibTransId="{EE098C99-1733-469D-A4F6-808C166878C2}"/>
    <dgm:cxn modelId="{1BB536DD-41AB-450E-B1DB-36EDE4E236C9}" type="presParOf" srcId="{DAB59CF5-FB5E-42C2-B3E0-42C2C4462F32}" destId="{6713FAE3-EC18-412F-AF37-810534B7A8DA}" srcOrd="0" destOrd="0" presId="urn:microsoft.com/office/officeart/2005/8/layout/vList6"/>
    <dgm:cxn modelId="{E1781B63-A91F-4847-ACE4-96F56BBFB5F3}" type="presParOf" srcId="{6713FAE3-EC18-412F-AF37-810534B7A8DA}" destId="{35D8A07C-25A0-49BA-B881-6CE0E4F6804A}" srcOrd="0" destOrd="0" presId="urn:microsoft.com/office/officeart/2005/8/layout/vList6"/>
    <dgm:cxn modelId="{391CDB3B-BE51-46D4-B9AB-8E559DA14880}" type="presParOf" srcId="{6713FAE3-EC18-412F-AF37-810534B7A8DA}" destId="{F8D77F50-0F95-4D15-A376-2CC62DA0685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DE3AF69-31A1-4AB4-9F72-21B7044004D5}" type="doc">
      <dgm:prSet loTypeId="urn:microsoft.com/office/officeart/2005/8/layout/vList3#2" loCatId="list" qsTypeId="urn:microsoft.com/office/officeart/2005/8/quickstyle/3d3" qsCatId="3D" csTypeId="urn:microsoft.com/office/officeart/2005/8/colors/colorful1#6" csCatId="colorful"/>
      <dgm:spPr/>
      <dgm:t>
        <a:bodyPr/>
        <a:lstStyle/>
        <a:p>
          <a:endParaRPr lang="ru-RU"/>
        </a:p>
      </dgm:t>
    </dgm:pt>
    <dgm:pt modelId="{E176A464-9006-4CE5-BC93-FEB43CA0D006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tx1"/>
              </a:solidFill>
            </a:rPr>
            <a:t>учебно-лабораторное оборудование для начальных классов; </a:t>
          </a:r>
          <a:endParaRPr lang="ru-RU" b="1" i="0" baseline="0" dirty="0">
            <a:solidFill>
              <a:schemeClr val="tx1"/>
            </a:solidFill>
          </a:endParaRPr>
        </a:p>
      </dgm:t>
    </dgm:pt>
    <dgm:pt modelId="{6CD57B5B-6BDA-4AD9-8419-5E00972C5520}" type="parTrans" cxnId="{8AC46993-8DE4-483F-8349-FDEFE4D723C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C6A6AD3-7035-4194-BEDF-843A100811CD}" type="sibTrans" cxnId="{8AC46993-8DE4-483F-8349-FDEFE4D723C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9AAF53D-828F-4F7A-AA82-C352D49EAFE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tx1"/>
              </a:solidFill>
            </a:rPr>
            <a:t>88 автоматизированных рабочих мест для учителей начальных классов; </a:t>
          </a:r>
          <a:endParaRPr lang="ru-RU" b="1" i="0" baseline="0" dirty="0">
            <a:solidFill>
              <a:schemeClr val="tx1"/>
            </a:solidFill>
          </a:endParaRPr>
        </a:p>
      </dgm:t>
    </dgm:pt>
    <dgm:pt modelId="{B6B6BD7C-DA3C-4444-9803-FC108EB6691B}" type="parTrans" cxnId="{1DDF79FD-1E4B-45F7-BB88-192AFBF683C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85B1D17-4C61-4090-AF35-02478ACBC2C0}" type="sibTrans" cxnId="{1DDF79FD-1E4B-45F7-BB88-192AFBF683C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AB6DC0A-EAE0-4177-9D53-B6F4CF05D09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tx1"/>
              </a:solidFill>
            </a:rPr>
            <a:t>оснащение </a:t>
          </a:r>
          <a:r>
            <a:rPr lang="ru-RU" b="1" i="0" baseline="0" dirty="0" err="1" smtClean="0">
              <a:solidFill>
                <a:schemeClr val="tx1"/>
              </a:solidFill>
            </a:rPr>
            <a:t>медиатекой</a:t>
          </a:r>
          <a:r>
            <a:rPr lang="ru-RU" b="1" i="0" baseline="0" dirty="0" smtClean="0">
              <a:solidFill>
                <a:schemeClr val="tx1"/>
              </a:solidFill>
            </a:rPr>
            <a:t> 13-ти школьных библиотек; </a:t>
          </a:r>
          <a:endParaRPr lang="ru-RU" b="1" dirty="0">
            <a:solidFill>
              <a:schemeClr val="tx1"/>
            </a:solidFill>
          </a:endParaRPr>
        </a:p>
      </dgm:t>
    </dgm:pt>
    <dgm:pt modelId="{0A729F59-08D0-439F-AA41-449A8192D2B0}" type="parTrans" cxnId="{54CE3632-D9CB-4D0E-A8B8-A3118B0E3B6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0AECAA8-5656-415C-B359-4AFC31D15424}" type="sibTrans" cxnId="{54CE3632-D9CB-4D0E-A8B8-A3118B0E3B6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4CD7B36-7729-4B20-A647-22BFF811748D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bg1"/>
              </a:solidFill>
            </a:rPr>
            <a:t>центр дистанционного обучения  на базе МБОУ гимназии №10 ЛИК; </a:t>
          </a:r>
          <a:endParaRPr lang="ru-RU" b="1" i="0" baseline="0" dirty="0">
            <a:solidFill>
              <a:schemeClr val="bg1"/>
            </a:solidFill>
          </a:endParaRPr>
        </a:p>
      </dgm:t>
    </dgm:pt>
    <dgm:pt modelId="{320872EF-EC8B-44CD-87C9-3A72CB28808B}" type="parTrans" cxnId="{380531A3-3DFE-4E3C-B949-19433F878D1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96FA1D8-BE8F-439C-8116-9B680D8E5D1E}" type="sibTrans" cxnId="{380531A3-3DFE-4E3C-B949-19433F878D1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3C5CFB2-0AD7-470D-AC1D-AAA515C7A40C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оборудование для школьных столовых; </a:t>
          </a:r>
          <a:endParaRPr lang="ru-RU" b="1" dirty="0">
            <a:solidFill>
              <a:schemeClr val="bg1"/>
            </a:solidFill>
          </a:endParaRPr>
        </a:p>
      </dgm:t>
    </dgm:pt>
    <dgm:pt modelId="{8AB8E194-BF93-41E9-83F1-4EEF8E5E6A85}" type="parTrans" cxnId="{2BE77A68-3BAA-492F-AE6F-0CB69E57F96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DD729FF-E8DD-4DD1-A740-7A51FB4DE9DC}" type="sibTrans" cxnId="{2BE77A68-3BAA-492F-AE6F-0CB69E57F96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C97CBCC-D192-480E-85E9-7624571EBE0C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медицинское оборудование.</a:t>
          </a:r>
          <a:endParaRPr lang="ru-RU" b="1" dirty="0">
            <a:solidFill>
              <a:schemeClr val="tx1"/>
            </a:solidFill>
          </a:endParaRPr>
        </a:p>
      </dgm:t>
    </dgm:pt>
    <dgm:pt modelId="{129BD5BE-F2AD-4E7B-A34F-18A156B2295B}" type="parTrans" cxnId="{6E5A3344-E3DA-4161-ABBB-51CF62EEF96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6901F75-C242-4E13-AA9E-41A905CA2EEA}" type="sibTrans" cxnId="{6E5A3344-E3DA-4161-ABBB-51CF62EEF96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214862B-1F1D-4259-AE9E-2C1D219E7B8A}" type="pres">
      <dgm:prSet presAssocID="{1DE3AF69-31A1-4AB4-9F72-21B7044004D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77F54C-28CE-45EE-8313-BC47A84E1D8D}" type="pres">
      <dgm:prSet presAssocID="{E176A464-9006-4CE5-BC93-FEB43CA0D006}" presName="composite" presStyleCnt="0"/>
      <dgm:spPr/>
    </dgm:pt>
    <dgm:pt modelId="{4105B763-37A3-4FB2-98D0-787DD335B173}" type="pres">
      <dgm:prSet presAssocID="{E176A464-9006-4CE5-BC93-FEB43CA0D006}" presName="imgShp" presStyleLbl="fgImgPlace1" presStyleIdx="0" presStyleCnt="6"/>
      <dgm:spPr/>
    </dgm:pt>
    <dgm:pt modelId="{E84475D3-C588-44A5-B13B-0602AD46087D}" type="pres">
      <dgm:prSet presAssocID="{E176A464-9006-4CE5-BC93-FEB43CA0D006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00E0C1-88A2-4C6C-A3A2-992366A4C770}" type="pres">
      <dgm:prSet presAssocID="{EC6A6AD3-7035-4194-BEDF-843A100811CD}" presName="spacing" presStyleCnt="0"/>
      <dgm:spPr/>
    </dgm:pt>
    <dgm:pt modelId="{E9D01041-3C32-488E-B403-A54B66FA575B}" type="pres">
      <dgm:prSet presAssocID="{29AAF53D-828F-4F7A-AA82-C352D49EAFEC}" presName="composite" presStyleCnt="0"/>
      <dgm:spPr/>
    </dgm:pt>
    <dgm:pt modelId="{57B17375-7581-47E1-BBA6-6D63488917E5}" type="pres">
      <dgm:prSet presAssocID="{29AAF53D-828F-4F7A-AA82-C352D49EAFEC}" presName="imgShp" presStyleLbl="fgImgPlace1" presStyleIdx="1" presStyleCnt="6"/>
      <dgm:spPr/>
    </dgm:pt>
    <dgm:pt modelId="{E4A443A2-8DF8-4C1D-A9F6-92F5F132AD06}" type="pres">
      <dgm:prSet presAssocID="{29AAF53D-828F-4F7A-AA82-C352D49EAFEC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BC530D-9642-4B5A-991A-060730CC4BA2}" type="pres">
      <dgm:prSet presAssocID="{A85B1D17-4C61-4090-AF35-02478ACBC2C0}" presName="spacing" presStyleCnt="0"/>
      <dgm:spPr/>
    </dgm:pt>
    <dgm:pt modelId="{752C6B2D-573F-4EE6-A585-DDC3759BF3EB}" type="pres">
      <dgm:prSet presAssocID="{4AB6DC0A-EAE0-4177-9D53-B6F4CF05D09C}" presName="composite" presStyleCnt="0"/>
      <dgm:spPr/>
    </dgm:pt>
    <dgm:pt modelId="{CE4DF9C5-FD10-4921-B62D-1888B7E6FC6F}" type="pres">
      <dgm:prSet presAssocID="{4AB6DC0A-EAE0-4177-9D53-B6F4CF05D09C}" presName="imgShp" presStyleLbl="fgImgPlace1" presStyleIdx="2" presStyleCnt="6"/>
      <dgm:spPr/>
    </dgm:pt>
    <dgm:pt modelId="{CFE99B9D-54B4-48F2-BC6A-06046D891E08}" type="pres">
      <dgm:prSet presAssocID="{4AB6DC0A-EAE0-4177-9D53-B6F4CF05D09C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9F098E-8A5E-4327-82DC-43889D1C7B7B}" type="pres">
      <dgm:prSet presAssocID="{10AECAA8-5656-415C-B359-4AFC31D15424}" presName="spacing" presStyleCnt="0"/>
      <dgm:spPr/>
    </dgm:pt>
    <dgm:pt modelId="{8B2CC3B0-9487-43DC-AF68-AD6C45EC83DD}" type="pres">
      <dgm:prSet presAssocID="{C4CD7B36-7729-4B20-A647-22BFF811748D}" presName="composite" presStyleCnt="0"/>
      <dgm:spPr/>
    </dgm:pt>
    <dgm:pt modelId="{60A8A6A2-70B5-4608-B3B7-B6558B45A8DD}" type="pres">
      <dgm:prSet presAssocID="{C4CD7B36-7729-4B20-A647-22BFF811748D}" presName="imgShp" presStyleLbl="fgImgPlace1" presStyleIdx="3" presStyleCnt="6"/>
      <dgm:spPr/>
    </dgm:pt>
    <dgm:pt modelId="{929FE44C-F9F2-483A-BBF0-A475EB1F0C25}" type="pres">
      <dgm:prSet presAssocID="{C4CD7B36-7729-4B20-A647-22BFF811748D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6DC773-ABE8-437F-B1BD-E88F9D9683F4}" type="pres">
      <dgm:prSet presAssocID="{A96FA1D8-BE8F-439C-8116-9B680D8E5D1E}" presName="spacing" presStyleCnt="0"/>
      <dgm:spPr/>
    </dgm:pt>
    <dgm:pt modelId="{D6D6510D-0165-45DC-AADA-FC8E20E2805A}" type="pres">
      <dgm:prSet presAssocID="{23C5CFB2-0AD7-470D-AC1D-AAA515C7A40C}" presName="composite" presStyleCnt="0"/>
      <dgm:spPr/>
    </dgm:pt>
    <dgm:pt modelId="{D9D7C518-386E-40BD-AA06-046E7F2CB771}" type="pres">
      <dgm:prSet presAssocID="{23C5CFB2-0AD7-470D-AC1D-AAA515C7A40C}" presName="imgShp" presStyleLbl="fgImgPlace1" presStyleIdx="4" presStyleCnt="6"/>
      <dgm:spPr/>
    </dgm:pt>
    <dgm:pt modelId="{689363B6-0755-4D90-AB8B-B5DBD325BF40}" type="pres">
      <dgm:prSet presAssocID="{23C5CFB2-0AD7-470D-AC1D-AAA515C7A40C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7804E-1882-45A0-BA63-474C3976ED11}" type="pres">
      <dgm:prSet presAssocID="{7DD729FF-E8DD-4DD1-A740-7A51FB4DE9DC}" presName="spacing" presStyleCnt="0"/>
      <dgm:spPr/>
    </dgm:pt>
    <dgm:pt modelId="{C696B9BC-66F8-4FCA-8F53-A9E1A4984F40}" type="pres">
      <dgm:prSet presAssocID="{FC97CBCC-D192-480E-85E9-7624571EBE0C}" presName="composite" presStyleCnt="0"/>
      <dgm:spPr/>
    </dgm:pt>
    <dgm:pt modelId="{05882021-702E-4C2A-B851-3AC4CD90136C}" type="pres">
      <dgm:prSet presAssocID="{FC97CBCC-D192-480E-85E9-7624571EBE0C}" presName="imgShp" presStyleLbl="fgImgPlace1" presStyleIdx="5" presStyleCnt="6"/>
      <dgm:spPr/>
    </dgm:pt>
    <dgm:pt modelId="{E2BB269E-259F-4E72-8F21-E5A155F0B5D6}" type="pres">
      <dgm:prSet presAssocID="{FC97CBCC-D192-480E-85E9-7624571EBE0C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847DCB-6CC6-4F4A-A9BE-D1CE6E1A7402}" type="presOf" srcId="{4AB6DC0A-EAE0-4177-9D53-B6F4CF05D09C}" destId="{CFE99B9D-54B4-48F2-BC6A-06046D891E08}" srcOrd="0" destOrd="0" presId="urn:microsoft.com/office/officeart/2005/8/layout/vList3#2"/>
    <dgm:cxn modelId="{8AC46993-8DE4-483F-8349-FDEFE4D723C9}" srcId="{1DE3AF69-31A1-4AB4-9F72-21B7044004D5}" destId="{E176A464-9006-4CE5-BC93-FEB43CA0D006}" srcOrd="0" destOrd="0" parTransId="{6CD57B5B-6BDA-4AD9-8419-5E00972C5520}" sibTransId="{EC6A6AD3-7035-4194-BEDF-843A100811CD}"/>
    <dgm:cxn modelId="{6E5A3344-E3DA-4161-ABBB-51CF62EEF96C}" srcId="{1DE3AF69-31A1-4AB4-9F72-21B7044004D5}" destId="{FC97CBCC-D192-480E-85E9-7624571EBE0C}" srcOrd="5" destOrd="0" parTransId="{129BD5BE-F2AD-4E7B-A34F-18A156B2295B}" sibTransId="{66901F75-C242-4E13-AA9E-41A905CA2EEA}"/>
    <dgm:cxn modelId="{54CE3632-D9CB-4D0E-A8B8-A3118B0E3B62}" srcId="{1DE3AF69-31A1-4AB4-9F72-21B7044004D5}" destId="{4AB6DC0A-EAE0-4177-9D53-B6F4CF05D09C}" srcOrd="2" destOrd="0" parTransId="{0A729F59-08D0-439F-AA41-449A8192D2B0}" sibTransId="{10AECAA8-5656-415C-B359-4AFC31D15424}"/>
    <dgm:cxn modelId="{9FDE0031-F343-456F-B7FF-3D86BC6EC9F8}" type="presOf" srcId="{E176A464-9006-4CE5-BC93-FEB43CA0D006}" destId="{E84475D3-C588-44A5-B13B-0602AD46087D}" srcOrd="0" destOrd="0" presId="urn:microsoft.com/office/officeart/2005/8/layout/vList3#2"/>
    <dgm:cxn modelId="{7988BDA6-BB4C-4ED6-9E48-4B942080D342}" type="presOf" srcId="{FC97CBCC-D192-480E-85E9-7624571EBE0C}" destId="{E2BB269E-259F-4E72-8F21-E5A155F0B5D6}" srcOrd="0" destOrd="0" presId="urn:microsoft.com/office/officeart/2005/8/layout/vList3#2"/>
    <dgm:cxn modelId="{2BE77A68-3BAA-492F-AE6F-0CB69E57F964}" srcId="{1DE3AF69-31A1-4AB4-9F72-21B7044004D5}" destId="{23C5CFB2-0AD7-470D-AC1D-AAA515C7A40C}" srcOrd="4" destOrd="0" parTransId="{8AB8E194-BF93-41E9-83F1-4EEF8E5E6A85}" sibTransId="{7DD729FF-E8DD-4DD1-A740-7A51FB4DE9DC}"/>
    <dgm:cxn modelId="{DDFA7BA8-E4D5-4DC6-85B5-19A7676EB99A}" type="presOf" srcId="{1DE3AF69-31A1-4AB4-9F72-21B7044004D5}" destId="{7214862B-1F1D-4259-AE9E-2C1D219E7B8A}" srcOrd="0" destOrd="0" presId="urn:microsoft.com/office/officeart/2005/8/layout/vList3#2"/>
    <dgm:cxn modelId="{9E7AAF1C-DDDE-4564-ADB6-6BEC443AD0FE}" type="presOf" srcId="{29AAF53D-828F-4F7A-AA82-C352D49EAFEC}" destId="{E4A443A2-8DF8-4C1D-A9F6-92F5F132AD06}" srcOrd="0" destOrd="0" presId="urn:microsoft.com/office/officeart/2005/8/layout/vList3#2"/>
    <dgm:cxn modelId="{380531A3-3DFE-4E3C-B949-19433F878D1C}" srcId="{1DE3AF69-31A1-4AB4-9F72-21B7044004D5}" destId="{C4CD7B36-7729-4B20-A647-22BFF811748D}" srcOrd="3" destOrd="0" parTransId="{320872EF-EC8B-44CD-87C9-3A72CB28808B}" sibTransId="{A96FA1D8-BE8F-439C-8116-9B680D8E5D1E}"/>
    <dgm:cxn modelId="{1DDF79FD-1E4B-45F7-BB88-192AFBF683C0}" srcId="{1DE3AF69-31A1-4AB4-9F72-21B7044004D5}" destId="{29AAF53D-828F-4F7A-AA82-C352D49EAFEC}" srcOrd="1" destOrd="0" parTransId="{B6B6BD7C-DA3C-4444-9803-FC108EB6691B}" sibTransId="{A85B1D17-4C61-4090-AF35-02478ACBC2C0}"/>
    <dgm:cxn modelId="{33C6BC9A-7671-42AF-BFBA-532BF206836C}" type="presOf" srcId="{23C5CFB2-0AD7-470D-AC1D-AAA515C7A40C}" destId="{689363B6-0755-4D90-AB8B-B5DBD325BF40}" srcOrd="0" destOrd="0" presId="urn:microsoft.com/office/officeart/2005/8/layout/vList3#2"/>
    <dgm:cxn modelId="{1189D6E1-E730-450B-A83A-BA8D0C343B3F}" type="presOf" srcId="{C4CD7B36-7729-4B20-A647-22BFF811748D}" destId="{929FE44C-F9F2-483A-BBF0-A475EB1F0C25}" srcOrd="0" destOrd="0" presId="urn:microsoft.com/office/officeart/2005/8/layout/vList3#2"/>
    <dgm:cxn modelId="{8B04DD1D-283E-43F2-870A-FEA57D4B0E74}" type="presParOf" srcId="{7214862B-1F1D-4259-AE9E-2C1D219E7B8A}" destId="{EF77F54C-28CE-45EE-8313-BC47A84E1D8D}" srcOrd="0" destOrd="0" presId="urn:microsoft.com/office/officeart/2005/8/layout/vList3#2"/>
    <dgm:cxn modelId="{8CD6A379-5378-405D-9EBC-162CC5F9981E}" type="presParOf" srcId="{EF77F54C-28CE-45EE-8313-BC47A84E1D8D}" destId="{4105B763-37A3-4FB2-98D0-787DD335B173}" srcOrd="0" destOrd="0" presId="urn:microsoft.com/office/officeart/2005/8/layout/vList3#2"/>
    <dgm:cxn modelId="{3852F7A2-9361-4C46-90C2-C2FCDAC11878}" type="presParOf" srcId="{EF77F54C-28CE-45EE-8313-BC47A84E1D8D}" destId="{E84475D3-C588-44A5-B13B-0602AD46087D}" srcOrd="1" destOrd="0" presId="urn:microsoft.com/office/officeart/2005/8/layout/vList3#2"/>
    <dgm:cxn modelId="{04149A0D-F7E0-424A-8997-24B7FC8C258A}" type="presParOf" srcId="{7214862B-1F1D-4259-AE9E-2C1D219E7B8A}" destId="{2700E0C1-88A2-4C6C-A3A2-992366A4C770}" srcOrd="1" destOrd="0" presId="urn:microsoft.com/office/officeart/2005/8/layout/vList3#2"/>
    <dgm:cxn modelId="{2E81637E-F468-492E-B299-6D33FB4A11B3}" type="presParOf" srcId="{7214862B-1F1D-4259-AE9E-2C1D219E7B8A}" destId="{E9D01041-3C32-488E-B403-A54B66FA575B}" srcOrd="2" destOrd="0" presId="urn:microsoft.com/office/officeart/2005/8/layout/vList3#2"/>
    <dgm:cxn modelId="{F00935B8-E587-4BF0-B7D2-E3E1F0C98C2B}" type="presParOf" srcId="{E9D01041-3C32-488E-B403-A54B66FA575B}" destId="{57B17375-7581-47E1-BBA6-6D63488917E5}" srcOrd="0" destOrd="0" presId="urn:microsoft.com/office/officeart/2005/8/layout/vList3#2"/>
    <dgm:cxn modelId="{D1D3967B-C629-4F7D-A0DA-8A546C3E01F1}" type="presParOf" srcId="{E9D01041-3C32-488E-B403-A54B66FA575B}" destId="{E4A443A2-8DF8-4C1D-A9F6-92F5F132AD06}" srcOrd="1" destOrd="0" presId="urn:microsoft.com/office/officeart/2005/8/layout/vList3#2"/>
    <dgm:cxn modelId="{CB324310-4F55-4149-BBA8-9FECC9FE8BD2}" type="presParOf" srcId="{7214862B-1F1D-4259-AE9E-2C1D219E7B8A}" destId="{7CBC530D-9642-4B5A-991A-060730CC4BA2}" srcOrd="3" destOrd="0" presId="urn:microsoft.com/office/officeart/2005/8/layout/vList3#2"/>
    <dgm:cxn modelId="{D26FF363-DC95-43DF-B932-A2C5E8DA9165}" type="presParOf" srcId="{7214862B-1F1D-4259-AE9E-2C1D219E7B8A}" destId="{752C6B2D-573F-4EE6-A585-DDC3759BF3EB}" srcOrd="4" destOrd="0" presId="urn:microsoft.com/office/officeart/2005/8/layout/vList3#2"/>
    <dgm:cxn modelId="{9B88F3B2-CD30-47BA-A76D-093BA0967D58}" type="presParOf" srcId="{752C6B2D-573F-4EE6-A585-DDC3759BF3EB}" destId="{CE4DF9C5-FD10-4921-B62D-1888B7E6FC6F}" srcOrd="0" destOrd="0" presId="urn:microsoft.com/office/officeart/2005/8/layout/vList3#2"/>
    <dgm:cxn modelId="{D139E843-8FAE-4B96-896A-BEDD7B3B517B}" type="presParOf" srcId="{752C6B2D-573F-4EE6-A585-DDC3759BF3EB}" destId="{CFE99B9D-54B4-48F2-BC6A-06046D891E08}" srcOrd="1" destOrd="0" presId="urn:microsoft.com/office/officeart/2005/8/layout/vList3#2"/>
    <dgm:cxn modelId="{DA186EBF-1C22-4F67-8CBD-75E915FE6F15}" type="presParOf" srcId="{7214862B-1F1D-4259-AE9E-2C1D219E7B8A}" destId="{FF9F098E-8A5E-4327-82DC-43889D1C7B7B}" srcOrd="5" destOrd="0" presId="urn:microsoft.com/office/officeart/2005/8/layout/vList3#2"/>
    <dgm:cxn modelId="{17BA68B1-4B4E-46E5-9D28-1BCC2156DE50}" type="presParOf" srcId="{7214862B-1F1D-4259-AE9E-2C1D219E7B8A}" destId="{8B2CC3B0-9487-43DC-AF68-AD6C45EC83DD}" srcOrd="6" destOrd="0" presId="urn:microsoft.com/office/officeart/2005/8/layout/vList3#2"/>
    <dgm:cxn modelId="{8EA7850B-BDB6-471F-A7AC-063F7AD0A117}" type="presParOf" srcId="{8B2CC3B0-9487-43DC-AF68-AD6C45EC83DD}" destId="{60A8A6A2-70B5-4608-B3B7-B6558B45A8DD}" srcOrd="0" destOrd="0" presId="urn:microsoft.com/office/officeart/2005/8/layout/vList3#2"/>
    <dgm:cxn modelId="{284AD34A-4D4A-41CC-9CE2-39EFDC382AAB}" type="presParOf" srcId="{8B2CC3B0-9487-43DC-AF68-AD6C45EC83DD}" destId="{929FE44C-F9F2-483A-BBF0-A475EB1F0C25}" srcOrd="1" destOrd="0" presId="urn:microsoft.com/office/officeart/2005/8/layout/vList3#2"/>
    <dgm:cxn modelId="{F7C40CC2-6BB9-41C5-B22A-641EEB63484A}" type="presParOf" srcId="{7214862B-1F1D-4259-AE9E-2C1D219E7B8A}" destId="{A16DC773-ABE8-437F-B1BD-E88F9D9683F4}" srcOrd="7" destOrd="0" presId="urn:microsoft.com/office/officeart/2005/8/layout/vList3#2"/>
    <dgm:cxn modelId="{7E4FDB15-E1D7-4F3D-836E-892FDC116CE5}" type="presParOf" srcId="{7214862B-1F1D-4259-AE9E-2C1D219E7B8A}" destId="{D6D6510D-0165-45DC-AADA-FC8E20E2805A}" srcOrd="8" destOrd="0" presId="urn:microsoft.com/office/officeart/2005/8/layout/vList3#2"/>
    <dgm:cxn modelId="{FA1FD44D-87CA-4DF4-A33F-8A3FA9CF0D96}" type="presParOf" srcId="{D6D6510D-0165-45DC-AADA-FC8E20E2805A}" destId="{D9D7C518-386E-40BD-AA06-046E7F2CB771}" srcOrd="0" destOrd="0" presId="urn:microsoft.com/office/officeart/2005/8/layout/vList3#2"/>
    <dgm:cxn modelId="{18B595E7-9872-45F0-830A-995C33057182}" type="presParOf" srcId="{D6D6510D-0165-45DC-AADA-FC8E20E2805A}" destId="{689363B6-0755-4D90-AB8B-B5DBD325BF40}" srcOrd="1" destOrd="0" presId="urn:microsoft.com/office/officeart/2005/8/layout/vList3#2"/>
    <dgm:cxn modelId="{662130CE-F9E5-43D0-8CE2-A08DAD11C3D6}" type="presParOf" srcId="{7214862B-1F1D-4259-AE9E-2C1D219E7B8A}" destId="{A197804E-1882-45A0-BA63-474C3976ED11}" srcOrd="9" destOrd="0" presId="urn:microsoft.com/office/officeart/2005/8/layout/vList3#2"/>
    <dgm:cxn modelId="{BEEA6DC6-7F71-4D45-B0A4-BA9AB1C56567}" type="presParOf" srcId="{7214862B-1F1D-4259-AE9E-2C1D219E7B8A}" destId="{C696B9BC-66F8-4FCA-8F53-A9E1A4984F40}" srcOrd="10" destOrd="0" presId="urn:microsoft.com/office/officeart/2005/8/layout/vList3#2"/>
    <dgm:cxn modelId="{E876F5A8-3370-4D00-BBC3-CB9B0482FC3F}" type="presParOf" srcId="{C696B9BC-66F8-4FCA-8F53-A9E1A4984F40}" destId="{05882021-702E-4C2A-B851-3AC4CD90136C}" srcOrd="0" destOrd="0" presId="urn:microsoft.com/office/officeart/2005/8/layout/vList3#2"/>
    <dgm:cxn modelId="{AE7B546E-1F32-46A8-AF56-DA9527A45A9C}" type="presParOf" srcId="{C696B9BC-66F8-4FCA-8F53-A9E1A4984F40}" destId="{E2BB269E-259F-4E72-8F21-E5A155F0B5D6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3A957F7-5A99-4888-B4E7-88DFB62A09FC}" type="doc">
      <dgm:prSet loTypeId="urn:microsoft.com/office/officeart/2005/8/layout/hList3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85D6EFC-2AD1-426C-BA45-56557BDD6DE8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tx1"/>
              </a:solidFill>
            </a:rPr>
            <a:t>Предметные кабинеты </a:t>
          </a:r>
          <a:endParaRPr lang="ru-RU" b="1" i="0" baseline="0" dirty="0">
            <a:solidFill>
              <a:schemeClr val="tx1"/>
            </a:solidFill>
          </a:endParaRPr>
        </a:p>
      </dgm:t>
    </dgm:pt>
    <dgm:pt modelId="{BC0D3D85-8F93-4554-AAAC-CC9813EFF175}" type="parTrans" cxnId="{D0E5AC51-FEE1-49B3-925E-EBF08C7B547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57B90E7-6C1E-465E-9AB1-4C012520D41B}" type="sibTrans" cxnId="{D0E5AC51-FEE1-49B3-925E-EBF08C7B547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F2F7F06-17FF-464D-A11C-A4F5C17C2EF3}">
      <dgm:prSet/>
      <dgm:spPr/>
      <dgm:t>
        <a:bodyPr/>
        <a:lstStyle/>
        <a:p>
          <a:pPr rtl="0"/>
          <a:r>
            <a:rPr lang="ru-RU" b="1" i="0" baseline="0" smtClean="0">
              <a:solidFill>
                <a:schemeClr val="tx1"/>
              </a:solidFill>
            </a:rPr>
            <a:t>химии   (11 ОУ) </a:t>
          </a:r>
          <a:endParaRPr lang="ru-RU" b="1" i="0" baseline="0" dirty="0">
            <a:solidFill>
              <a:schemeClr val="tx1"/>
            </a:solidFill>
          </a:endParaRPr>
        </a:p>
      </dgm:t>
    </dgm:pt>
    <dgm:pt modelId="{DBA2B53A-5CB4-4333-8740-4A80BF90103B}" type="parTrans" cxnId="{28708DFC-89C1-4D81-853B-43B10EE04E9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76F1343-C754-453F-BB95-7F69E9420103}" type="sibTrans" cxnId="{28708DFC-89C1-4D81-853B-43B10EE04E9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EA5CDD2-20DD-4A9C-83A6-277CC60F6C23}">
      <dgm:prSet/>
      <dgm:spPr/>
      <dgm:t>
        <a:bodyPr/>
        <a:lstStyle/>
        <a:p>
          <a:pPr rtl="0"/>
          <a:r>
            <a:rPr lang="ru-RU" b="1" i="0" baseline="0" smtClean="0">
              <a:solidFill>
                <a:schemeClr val="tx1"/>
              </a:solidFill>
            </a:rPr>
            <a:t>биологии (13 ОУ)</a:t>
          </a:r>
          <a:endParaRPr lang="ru-RU" b="1" i="0" baseline="0" dirty="0">
            <a:solidFill>
              <a:schemeClr val="tx1"/>
            </a:solidFill>
          </a:endParaRPr>
        </a:p>
      </dgm:t>
    </dgm:pt>
    <dgm:pt modelId="{29884F03-34EA-4EA1-BC2D-6C3885E78429}" type="parTrans" cxnId="{B97234D4-82ED-49D7-AA4E-BE427D4C271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596DE0F-FA9E-4DAF-9348-AA8A217F70AC}" type="sibTrans" cxnId="{B97234D4-82ED-49D7-AA4E-BE427D4C271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D55F361-F56F-42B3-920B-38200AD2DACD}">
      <dgm:prSet/>
      <dgm:spPr/>
      <dgm:t>
        <a:bodyPr/>
        <a:lstStyle/>
        <a:p>
          <a:pPr rtl="0"/>
          <a:r>
            <a:rPr lang="ru-RU" b="1" i="0" baseline="0" smtClean="0">
              <a:solidFill>
                <a:schemeClr val="tx1"/>
              </a:solidFill>
            </a:rPr>
            <a:t>географии (8 ОУ) </a:t>
          </a:r>
          <a:endParaRPr lang="ru-RU" b="1" i="0" baseline="0" dirty="0">
            <a:solidFill>
              <a:schemeClr val="tx1"/>
            </a:solidFill>
          </a:endParaRPr>
        </a:p>
      </dgm:t>
    </dgm:pt>
    <dgm:pt modelId="{8ADECFD1-CECB-4011-AC64-A34C255098A6}" type="parTrans" cxnId="{FA4C3F0C-DC7E-43C8-B539-A26A49A320C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6041AC3-EED9-47FB-94FE-BC06A42E86E8}" type="sibTrans" cxnId="{FA4C3F0C-DC7E-43C8-B539-A26A49A320C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439D79B-0D54-4F32-9097-AEC0AB5B66F7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tx1"/>
              </a:solidFill>
            </a:rPr>
            <a:t>физики (10 ОУ</a:t>
          </a:r>
          <a:r>
            <a:rPr lang="ru-RU" b="1" i="0" baseline="0" dirty="0" smtClean="0">
              <a:solidFill>
                <a:schemeClr val="bg1"/>
              </a:solidFill>
            </a:rPr>
            <a:t>) </a:t>
          </a:r>
          <a:endParaRPr lang="ru-RU" b="1" i="0" baseline="0" dirty="0">
            <a:solidFill>
              <a:schemeClr val="bg1"/>
            </a:solidFill>
          </a:endParaRPr>
        </a:p>
      </dgm:t>
    </dgm:pt>
    <dgm:pt modelId="{E5C26A3F-D1B3-466C-9211-DB3CF551805D}" type="parTrans" cxnId="{0D0D3FA0-EA5C-4123-A206-0201156B2BA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9E1F522-01D3-477B-885F-8581B120F6D3}" type="sibTrans" cxnId="{0D0D3FA0-EA5C-4123-A206-0201156B2BA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E672E2A-C17E-41DC-819D-8D061D233EDF}" type="pres">
      <dgm:prSet presAssocID="{B3A957F7-5A99-4888-B4E7-88DFB62A09F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9FE513-56AA-4F48-A315-3EE8C8DE4268}" type="pres">
      <dgm:prSet presAssocID="{D85D6EFC-2AD1-426C-BA45-56557BDD6DE8}" presName="roof" presStyleLbl="dkBgShp" presStyleIdx="0" presStyleCnt="2"/>
      <dgm:spPr/>
      <dgm:t>
        <a:bodyPr/>
        <a:lstStyle/>
        <a:p>
          <a:endParaRPr lang="ru-RU"/>
        </a:p>
      </dgm:t>
    </dgm:pt>
    <dgm:pt modelId="{C875D50E-F112-46A5-9745-3CAD51AA9D52}" type="pres">
      <dgm:prSet presAssocID="{D85D6EFC-2AD1-426C-BA45-56557BDD6DE8}" presName="pillars" presStyleCnt="0"/>
      <dgm:spPr/>
    </dgm:pt>
    <dgm:pt modelId="{32CC6C4B-F16D-4B01-9220-5407CC14873A}" type="pres">
      <dgm:prSet presAssocID="{D85D6EFC-2AD1-426C-BA45-56557BDD6DE8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5FB-4314-4201-9BD0-4CA1A427BECD}" type="pres">
      <dgm:prSet presAssocID="{9EA5CDD2-20DD-4A9C-83A6-277CC60F6C23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BD82E8-44B0-43BB-9FDD-489CD6349603}" type="pres">
      <dgm:prSet presAssocID="{1D55F361-F56F-42B3-920B-38200AD2DACD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CDA288-74A7-4B04-8F86-DF00D29439E9}" type="pres">
      <dgm:prSet presAssocID="{D439D79B-0D54-4F32-9097-AEC0AB5B66F7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37AED7-13E0-4F38-B66B-A55C016DE11B}" type="pres">
      <dgm:prSet presAssocID="{D85D6EFC-2AD1-426C-BA45-56557BDD6DE8}" presName="base" presStyleLbl="dkBgShp" presStyleIdx="1" presStyleCnt="2"/>
      <dgm:spPr/>
    </dgm:pt>
  </dgm:ptLst>
  <dgm:cxnLst>
    <dgm:cxn modelId="{66EF5D2E-EBBD-43A6-A327-CF22FD8D2833}" type="presOf" srcId="{B3A957F7-5A99-4888-B4E7-88DFB62A09FC}" destId="{1E672E2A-C17E-41DC-819D-8D061D233EDF}" srcOrd="0" destOrd="0" presId="urn:microsoft.com/office/officeart/2005/8/layout/hList3"/>
    <dgm:cxn modelId="{28708DFC-89C1-4D81-853B-43B10EE04E96}" srcId="{D85D6EFC-2AD1-426C-BA45-56557BDD6DE8}" destId="{7F2F7F06-17FF-464D-A11C-A4F5C17C2EF3}" srcOrd="0" destOrd="0" parTransId="{DBA2B53A-5CB4-4333-8740-4A80BF90103B}" sibTransId="{876F1343-C754-453F-BB95-7F69E9420103}"/>
    <dgm:cxn modelId="{BEBF9B0B-CC6E-41EC-8DC9-319F512BE78A}" type="presOf" srcId="{7F2F7F06-17FF-464D-A11C-A4F5C17C2EF3}" destId="{32CC6C4B-F16D-4B01-9220-5407CC14873A}" srcOrd="0" destOrd="0" presId="urn:microsoft.com/office/officeart/2005/8/layout/hList3"/>
    <dgm:cxn modelId="{D0E5AC51-FEE1-49B3-925E-EBF08C7B5474}" srcId="{B3A957F7-5A99-4888-B4E7-88DFB62A09FC}" destId="{D85D6EFC-2AD1-426C-BA45-56557BDD6DE8}" srcOrd="0" destOrd="0" parTransId="{BC0D3D85-8F93-4554-AAAC-CC9813EFF175}" sibTransId="{757B90E7-6C1E-465E-9AB1-4C012520D41B}"/>
    <dgm:cxn modelId="{373B3FDE-F500-4D43-9A6A-966F1900C9EC}" type="presOf" srcId="{D85D6EFC-2AD1-426C-BA45-56557BDD6DE8}" destId="{869FE513-56AA-4F48-A315-3EE8C8DE4268}" srcOrd="0" destOrd="0" presId="urn:microsoft.com/office/officeart/2005/8/layout/hList3"/>
    <dgm:cxn modelId="{61554120-F06F-4032-924F-0FA707CFD7D4}" type="presOf" srcId="{D439D79B-0D54-4F32-9097-AEC0AB5B66F7}" destId="{ACCDA288-74A7-4B04-8F86-DF00D29439E9}" srcOrd="0" destOrd="0" presId="urn:microsoft.com/office/officeart/2005/8/layout/hList3"/>
    <dgm:cxn modelId="{0D0D3FA0-EA5C-4123-A206-0201156B2BA5}" srcId="{D85D6EFC-2AD1-426C-BA45-56557BDD6DE8}" destId="{D439D79B-0D54-4F32-9097-AEC0AB5B66F7}" srcOrd="3" destOrd="0" parTransId="{E5C26A3F-D1B3-466C-9211-DB3CF551805D}" sibTransId="{29E1F522-01D3-477B-885F-8581B120F6D3}"/>
    <dgm:cxn modelId="{BE73B547-4AFB-4C3C-89A1-4B9669CE9D8C}" type="presOf" srcId="{1D55F361-F56F-42B3-920B-38200AD2DACD}" destId="{30BD82E8-44B0-43BB-9FDD-489CD6349603}" srcOrd="0" destOrd="0" presId="urn:microsoft.com/office/officeart/2005/8/layout/hList3"/>
    <dgm:cxn modelId="{B97234D4-82ED-49D7-AA4E-BE427D4C271B}" srcId="{D85D6EFC-2AD1-426C-BA45-56557BDD6DE8}" destId="{9EA5CDD2-20DD-4A9C-83A6-277CC60F6C23}" srcOrd="1" destOrd="0" parTransId="{29884F03-34EA-4EA1-BC2D-6C3885E78429}" sibTransId="{8596DE0F-FA9E-4DAF-9348-AA8A217F70AC}"/>
    <dgm:cxn modelId="{A666499F-FA7F-4628-A8D1-65B0E7A02906}" type="presOf" srcId="{9EA5CDD2-20DD-4A9C-83A6-277CC60F6C23}" destId="{EA81C5FB-4314-4201-9BD0-4CA1A427BECD}" srcOrd="0" destOrd="0" presId="urn:microsoft.com/office/officeart/2005/8/layout/hList3"/>
    <dgm:cxn modelId="{FA4C3F0C-DC7E-43C8-B539-A26A49A320C8}" srcId="{D85D6EFC-2AD1-426C-BA45-56557BDD6DE8}" destId="{1D55F361-F56F-42B3-920B-38200AD2DACD}" srcOrd="2" destOrd="0" parTransId="{8ADECFD1-CECB-4011-AC64-A34C255098A6}" sibTransId="{C6041AC3-EED9-47FB-94FE-BC06A42E86E8}"/>
    <dgm:cxn modelId="{97AF0BC1-0B9E-4FF3-9001-308384034C9F}" type="presParOf" srcId="{1E672E2A-C17E-41DC-819D-8D061D233EDF}" destId="{869FE513-56AA-4F48-A315-3EE8C8DE4268}" srcOrd="0" destOrd="0" presId="urn:microsoft.com/office/officeart/2005/8/layout/hList3"/>
    <dgm:cxn modelId="{A5245E1A-A60D-4AAE-ADA5-5A6302634A43}" type="presParOf" srcId="{1E672E2A-C17E-41DC-819D-8D061D233EDF}" destId="{C875D50E-F112-46A5-9745-3CAD51AA9D52}" srcOrd="1" destOrd="0" presId="urn:microsoft.com/office/officeart/2005/8/layout/hList3"/>
    <dgm:cxn modelId="{F2FC001A-07F6-4ADC-A0B2-34AAE0F2C790}" type="presParOf" srcId="{C875D50E-F112-46A5-9745-3CAD51AA9D52}" destId="{32CC6C4B-F16D-4B01-9220-5407CC14873A}" srcOrd="0" destOrd="0" presId="urn:microsoft.com/office/officeart/2005/8/layout/hList3"/>
    <dgm:cxn modelId="{18837C9F-EBB4-452C-BF96-01AE45666B2C}" type="presParOf" srcId="{C875D50E-F112-46A5-9745-3CAD51AA9D52}" destId="{EA81C5FB-4314-4201-9BD0-4CA1A427BECD}" srcOrd="1" destOrd="0" presId="urn:microsoft.com/office/officeart/2005/8/layout/hList3"/>
    <dgm:cxn modelId="{9D290D55-60D6-4B3C-81DD-F0F563B43C27}" type="presParOf" srcId="{C875D50E-F112-46A5-9745-3CAD51AA9D52}" destId="{30BD82E8-44B0-43BB-9FDD-489CD6349603}" srcOrd="2" destOrd="0" presId="urn:microsoft.com/office/officeart/2005/8/layout/hList3"/>
    <dgm:cxn modelId="{2F0A30E2-697A-4C29-9A97-E3E750713FA7}" type="presParOf" srcId="{C875D50E-F112-46A5-9745-3CAD51AA9D52}" destId="{ACCDA288-74A7-4B04-8F86-DF00D29439E9}" srcOrd="3" destOrd="0" presId="urn:microsoft.com/office/officeart/2005/8/layout/hList3"/>
    <dgm:cxn modelId="{F10A8757-E4FC-4897-861E-FD2926623692}" type="presParOf" srcId="{1E672E2A-C17E-41DC-819D-8D061D233EDF}" destId="{4637AED7-13E0-4F38-B66B-A55C016DE11B}" srcOrd="2" destOrd="0" presId="urn:microsoft.com/office/officeart/2005/8/layout/hList3"/>
  </dgm:cxnLst>
  <dgm:bg/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9E09089-760D-4E6A-B664-DEDE0D943D1F}" type="doc">
      <dgm:prSet loTypeId="urn:microsoft.com/office/officeart/2005/8/layout/hierarchy2" loCatId="hierarchy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0C829AB-7ED6-42F3-A34F-9774BE15BFC7}">
      <dgm:prSet custT="1"/>
      <dgm:spPr/>
      <dgm:t>
        <a:bodyPr/>
        <a:lstStyle/>
        <a:p>
          <a:pPr rtl="0"/>
          <a:r>
            <a:rPr lang="ru-RU" sz="3200" b="1" i="0" baseline="0" dirty="0" smtClean="0">
              <a:solidFill>
                <a:schemeClr val="tx1"/>
              </a:solidFill>
            </a:rPr>
            <a:t>2541 </a:t>
          </a:r>
        </a:p>
        <a:p>
          <a:pPr rtl="0"/>
          <a:r>
            <a:rPr lang="ru-RU" sz="3200" b="1" i="0" baseline="0" dirty="0" smtClean="0">
              <a:solidFill>
                <a:schemeClr val="tx1"/>
              </a:solidFill>
            </a:rPr>
            <a:t>человек </a:t>
          </a:r>
          <a:endParaRPr lang="ru-RU" sz="3200" b="1" dirty="0">
            <a:solidFill>
              <a:schemeClr val="tx1"/>
            </a:solidFill>
          </a:endParaRPr>
        </a:p>
      </dgm:t>
    </dgm:pt>
    <dgm:pt modelId="{F1769FC3-C68D-41A3-95E2-D797DB7363AB}" type="parTrans" cxnId="{36D210AF-2207-4D0B-9EEE-E0FF749A7F7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B25EC7D-B347-41FB-A9D0-0EED839BAD71}" type="sibTrans" cxnId="{36D210AF-2207-4D0B-9EEE-E0FF749A7F7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FB54CA5-12A4-41CC-AC8B-8933B4BA7E73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tx1"/>
              </a:solidFill>
            </a:rPr>
            <a:t>руководящие работники – 179 человек</a:t>
          </a:r>
          <a:endParaRPr lang="ru-RU" b="1" dirty="0">
            <a:solidFill>
              <a:schemeClr val="tx1"/>
            </a:solidFill>
          </a:endParaRPr>
        </a:p>
      </dgm:t>
    </dgm:pt>
    <dgm:pt modelId="{AB0277A6-C39E-407E-A266-EF166F095022}" type="parTrans" cxnId="{E257FB0E-632E-4FEC-9198-69E745FD635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4A8A530-7BFC-4157-9700-EAA160CCE504}" type="sibTrans" cxnId="{E257FB0E-632E-4FEC-9198-69E745FD635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7806739-4C1B-4158-AEAF-407F9C585EE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tx1"/>
              </a:solidFill>
            </a:rPr>
            <a:t>педагогические работники - 1410 человек</a:t>
          </a:r>
          <a:endParaRPr lang="ru-RU" b="1" dirty="0">
            <a:solidFill>
              <a:schemeClr val="tx1"/>
            </a:solidFill>
          </a:endParaRPr>
        </a:p>
      </dgm:t>
    </dgm:pt>
    <dgm:pt modelId="{12E50C29-7570-48A5-8B38-239CC7E4F933}" type="parTrans" cxnId="{251ACBDF-0B9C-43AC-87BE-B8B881EAED2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03385A1-B8E5-4824-9084-A035859FE9DE}" type="sibTrans" cxnId="{251ACBDF-0B9C-43AC-87BE-B8B881EAED2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3D9885C-4FAC-46A1-BDED-2339D3DDF7A1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tx1"/>
              </a:solidFill>
            </a:rPr>
            <a:t>учителя – 536 человек </a:t>
          </a:r>
          <a:endParaRPr lang="ru-RU" b="1" dirty="0">
            <a:solidFill>
              <a:schemeClr val="tx1"/>
            </a:solidFill>
          </a:endParaRPr>
        </a:p>
      </dgm:t>
    </dgm:pt>
    <dgm:pt modelId="{CE91A86B-3204-470B-99E0-102F24585490}" type="parTrans" cxnId="{EF5ED47B-3572-43F9-A4E5-CE726F18BEA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63B314C-8FE7-4D4C-87B7-D7D0C4B3F30D}" type="sibTrans" cxnId="{EF5ED47B-3572-43F9-A4E5-CE726F18BEA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4F6B2E4-4C80-4227-B1F2-CF01BF3FC10F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tx1"/>
              </a:solidFill>
            </a:rPr>
            <a:t>воспитатели ДОО – 517 человек</a:t>
          </a:r>
          <a:r>
            <a:rPr lang="ru-RU" b="1" i="1" baseline="0" dirty="0" smtClean="0">
              <a:solidFill>
                <a:schemeClr val="tx1"/>
              </a:solidFill>
            </a:rPr>
            <a:t>.</a:t>
          </a:r>
          <a:endParaRPr lang="ru-RU" b="1" i="0" baseline="0" dirty="0">
            <a:solidFill>
              <a:schemeClr val="tx1"/>
            </a:solidFill>
          </a:endParaRPr>
        </a:p>
      </dgm:t>
    </dgm:pt>
    <dgm:pt modelId="{FF0990B9-DB8C-41B0-9BDF-3CF1EEC651E6}" type="parTrans" cxnId="{6F3E9BAE-2D5E-4D48-A1B5-152BF8562B1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A8D43EE-F357-4CD9-88C8-C12ED682B690}" type="sibTrans" cxnId="{6F3E9BAE-2D5E-4D48-A1B5-152BF8562B1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B5B2754-2C05-4B46-BDCB-31C15CD96BD5}" type="pres">
      <dgm:prSet presAssocID="{89E09089-760D-4E6A-B664-DEDE0D943D1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D7D10B-7C25-4655-B269-17AF2A4C70D8}" type="pres">
      <dgm:prSet presAssocID="{60C829AB-7ED6-42F3-A34F-9774BE15BFC7}" presName="root1" presStyleCnt="0"/>
      <dgm:spPr/>
    </dgm:pt>
    <dgm:pt modelId="{F796F28C-2DE8-4C83-A4FF-872B3A40874B}" type="pres">
      <dgm:prSet presAssocID="{60C829AB-7ED6-42F3-A34F-9774BE15BFC7}" presName="LevelOneTextNode" presStyleLbl="node0" presStyleIdx="0" presStyleCnt="1" custScaleY="1311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1C211E-C7A5-474D-AD59-0A377277126A}" type="pres">
      <dgm:prSet presAssocID="{60C829AB-7ED6-42F3-A34F-9774BE15BFC7}" presName="level2hierChild" presStyleCnt="0"/>
      <dgm:spPr/>
    </dgm:pt>
    <dgm:pt modelId="{19849697-3912-48F2-B61A-B93C6FB420AC}" type="pres">
      <dgm:prSet presAssocID="{AB0277A6-C39E-407E-A266-EF166F095022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128C62E8-A7DA-437C-9FF8-D3A3E4541287}" type="pres">
      <dgm:prSet presAssocID="{AB0277A6-C39E-407E-A266-EF166F095022}" presName="connTx" presStyleLbl="parChTrans1D2" presStyleIdx="0" presStyleCnt="2"/>
      <dgm:spPr/>
      <dgm:t>
        <a:bodyPr/>
        <a:lstStyle/>
        <a:p>
          <a:endParaRPr lang="ru-RU"/>
        </a:p>
      </dgm:t>
    </dgm:pt>
    <dgm:pt modelId="{19F32B2C-CB93-45DA-B82C-2C8C544AEA6F}" type="pres">
      <dgm:prSet presAssocID="{4FB54CA5-12A4-41CC-AC8B-8933B4BA7E73}" presName="root2" presStyleCnt="0"/>
      <dgm:spPr/>
    </dgm:pt>
    <dgm:pt modelId="{BA5030BC-00CA-4E64-A90A-EB9A1D343D31}" type="pres">
      <dgm:prSet presAssocID="{4FB54CA5-12A4-41CC-AC8B-8933B4BA7E73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600EAB-DDDF-44CC-A070-344D299DE30B}" type="pres">
      <dgm:prSet presAssocID="{4FB54CA5-12A4-41CC-AC8B-8933B4BA7E73}" presName="level3hierChild" presStyleCnt="0"/>
      <dgm:spPr/>
    </dgm:pt>
    <dgm:pt modelId="{D1DF6C72-58A0-4A0A-8E70-63132D22B628}" type="pres">
      <dgm:prSet presAssocID="{12E50C29-7570-48A5-8B38-239CC7E4F933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59C9F661-AA47-426A-961E-AD3E93150E3A}" type="pres">
      <dgm:prSet presAssocID="{12E50C29-7570-48A5-8B38-239CC7E4F933}" presName="connTx" presStyleLbl="parChTrans1D2" presStyleIdx="1" presStyleCnt="2"/>
      <dgm:spPr/>
      <dgm:t>
        <a:bodyPr/>
        <a:lstStyle/>
        <a:p>
          <a:endParaRPr lang="ru-RU"/>
        </a:p>
      </dgm:t>
    </dgm:pt>
    <dgm:pt modelId="{ADAEE245-CE6D-493A-AC69-7F5193EF31E0}" type="pres">
      <dgm:prSet presAssocID="{A7806739-4C1B-4158-AEAF-407F9C585EEC}" presName="root2" presStyleCnt="0"/>
      <dgm:spPr/>
    </dgm:pt>
    <dgm:pt modelId="{1DB5808A-2A89-4B0F-A27A-883CEAB9CA21}" type="pres">
      <dgm:prSet presAssocID="{A7806739-4C1B-4158-AEAF-407F9C585EEC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FB6D71-CD87-46A2-AC1C-67EAEA3E364C}" type="pres">
      <dgm:prSet presAssocID="{A7806739-4C1B-4158-AEAF-407F9C585EEC}" presName="level3hierChild" presStyleCnt="0"/>
      <dgm:spPr/>
    </dgm:pt>
    <dgm:pt modelId="{8CE9BFAE-AC1B-4A6F-BA8C-E92FCC8C3AB8}" type="pres">
      <dgm:prSet presAssocID="{CE91A86B-3204-470B-99E0-102F24585490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C7E90F02-196E-4756-9F83-0C689E40FC0C}" type="pres">
      <dgm:prSet presAssocID="{CE91A86B-3204-470B-99E0-102F24585490}" presName="connTx" presStyleLbl="parChTrans1D3" presStyleIdx="0" presStyleCnt="2"/>
      <dgm:spPr/>
      <dgm:t>
        <a:bodyPr/>
        <a:lstStyle/>
        <a:p>
          <a:endParaRPr lang="ru-RU"/>
        </a:p>
      </dgm:t>
    </dgm:pt>
    <dgm:pt modelId="{EA1C181F-2C25-4A53-919E-E5C39666E533}" type="pres">
      <dgm:prSet presAssocID="{D3D9885C-4FAC-46A1-BDED-2339D3DDF7A1}" presName="root2" presStyleCnt="0"/>
      <dgm:spPr/>
    </dgm:pt>
    <dgm:pt modelId="{5BB179B4-1720-47A1-931F-9E4CF323F7E9}" type="pres">
      <dgm:prSet presAssocID="{D3D9885C-4FAC-46A1-BDED-2339D3DDF7A1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A57F87-0271-40BF-AB58-B3C8DF4BD756}" type="pres">
      <dgm:prSet presAssocID="{D3D9885C-4FAC-46A1-BDED-2339D3DDF7A1}" presName="level3hierChild" presStyleCnt="0"/>
      <dgm:spPr/>
    </dgm:pt>
    <dgm:pt modelId="{643A342B-3AD4-4752-AE6F-81AA445144B0}" type="pres">
      <dgm:prSet presAssocID="{FF0990B9-DB8C-41B0-9BDF-3CF1EEC651E6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F215F399-CC39-4CBB-BD3F-7744C53F2F3B}" type="pres">
      <dgm:prSet presAssocID="{FF0990B9-DB8C-41B0-9BDF-3CF1EEC651E6}" presName="connTx" presStyleLbl="parChTrans1D3" presStyleIdx="1" presStyleCnt="2"/>
      <dgm:spPr/>
      <dgm:t>
        <a:bodyPr/>
        <a:lstStyle/>
        <a:p>
          <a:endParaRPr lang="ru-RU"/>
        </a:p>
      </dgm:t>
    </dgm:pt>
    <dgm:pt modelId="{3C151E1E-BC1A-4B26-B4C8-7BA48C3F3342}" type="pres">
      <dgm:prSet presAssocID="{24F6B2E4-4C80-4227-B1F2-CF01BF3FC10F}" presName="root2" presStyleCnt="0"/>
      <dgm:spPr/>
    </dgm:pt>
    <dgm:pt modelId="{AD19CB3A-7074-41A9-8884-ADA4B839327D}" type="pres">
      <dgm:prSet presAssocID="{24F6B2E4-4C80-4227-B1F2-CF01BF3FC10F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45751FA-9B3D-4630-A5C4-4EAD96F8E94B}" type="pres">
      <dgm:prSet presAssocID="{24F6B2E4-4C80-4227-B1F2-CF01BF3FC10F}" presName="level3hierChild" presStyleCnt="0"/>
      <dgm:spPr/>
    </dgm:pt>
  </dgm:ptLst>
  <dgm:cxnLst>
    <dgm:cxn modelId="{A4FF0505-492F-4E96-A5A9-B425311865B2}" type="presOf" srcId="{CE91A86B-3204-470B-99E0-102F24585490}" destId="{8CE9BFAE-AC1B-4A6F-BA8C-E92FCC8C3AB8}" srcOrd="0" destOrd="0" presId="urn:microsoft.com/office/officeart/2005/8/layout/hierarchy2"/>
    <dgm:cxn modelId="{8DF04C18-20D5-40D5-AAB2-C0D361807ABC}" type="presOf" srcId="{AB0277A6-C39E-407E-A266-EF166F095022}" destId="{19849697-3912-48F2-B61A-B93C6FB420AC}" srcOrd="0" destOrd="0" presId="urn:microsoft.com/office/officeart/2005/8/layout/hierarchy2"/>
    <dgm:cxn modelId="{AE58F853-7F2F-4535-93F1-0F6DAB65D670}" type="presOf" srcId="{A7806739-4C1B-4158-AEAF-407F9C585EEC}" destId="{1DB5808A-2A89-4B0F-A27A-883CEAB9CA21}" srcOrd="0" destOrd="0" presId="urn:microsoft.com/office/officeart/2005/8/layout/hierarchy2"/>
    <dgm:cxn modelId="{EF5ED47B-3572-43F9-A4E5-CE726F18BEAB}" srcId="{A7806739-4C1B-4158-AEAF-407F9C585EEC}" destId="{D3D9885C-4FAC-46A1-BDED-2339D3DDF7A1}" srcOrd="0" destOrd="0" parTransId="{CE91A86B-3204-470B-99E0-102F24585490}" sibTransId="{063B314C-8FE7-4D4C-87B7-D7D0C4B3F30D}"/>
    <dgm:cxn modelId="{251ACBDF-0B9C-43AC-87BE-B8B881EAED23}" srcId="{60C829AB-7ED6-42F3-A34F-9774BE15BFC7}" destId="{A7806739-4C1B-4158-AEAF-407F9C585EEC}" srcOrd="1" destOrd="0" parTransId="{12E50C29-7570-48A5-8B38-239CC7E4F933}" sibTransId="{403385A1-B8E5-4824-9084-A035859FE9DE}"/>
    <dgm:cxn modelId="{68F5FB9D-03B8-4E48-86A8-3CEB3445932E}" type="presOf" srcId="{12E50C29-7570-48A5-8B38-239CC7E4F933}" destId="{59C9F661-AA47-426A-961E-AD3E93150E3A}" srcOrd="1" destOrd="0" presId="urn:microsoft.com/office/officeart/2005/8/layout/hierarchy2"/>
    <dgm:cxn modelId="{1B568C2A-E391-4973-BD66-0BD9F6DB7BEC}" type="presOf" srcId="{FF0990B9-DB8C-41B0-9BDF-3CF1EEC651E6}" destId="{643A342B-3AD4-4752-AE6F-81AA445144B0}" srcOrd="0" destOrd="0" presId="urn:microsoft.com/office/officeart/2005/8/layout/hierarchy2"/>
    <dgm:cxn modelId="{0134BFCC-D162-4935-BD6B-A94966B41F23}" type="presOf" srcId="{4FB54CA5-12A4-41CC-AC8B-8933B4BA7E73}" destId="{BA5030BC-00CA-4E64-A90A-EB9A1D343D31}" srcOrd="0" destOrd="0" presId="urn:microsoft.com/office/officeart/2005/8/layout/hierarchy2"/>
    <dgm:cxn modelId="{44774898-B8B4-49C8-B8CB-EB00DD6FF781}" type="presOf" srcId="{24F6B2E4-4C80-4227-B1F2-CF01BF3FC10F}" destId="{AD19CB3A-7074-41A9-8884-ADA4B839327D}" srcOrd="0" destOrd="0" presId="urn:microsoft.com/office/officeart/2005/8/layout/hierarchy2"/>
    <dgm:cxn modelId="{A06F0436-DA7F-436B-B403-727BC3CCB393}" type="presOf" srcId="{FF0990B9-DB8C-41B0-9BDF-3CF1EEC651E6}" destId="{F215F399-CC39-4CBB-BD3F-7744C53F2F3B}" srcOrd="1" destOrd="0" presId="urn:microsoft.com/office/officeart/2005/8/layout/hierarchy2"/>
    <dgm:cxn modelId="{E257FB0E-632E-4FEC-9198-69E745FD635C}" srcId="{60C829AB-7ED6-42F3-A34F-9774BE15BFC7}" destId="{4FB54CA5-12A4-41CC-AC8B-8933B4BA7E73}" srcOrd="0" destOrd="0" parTransId="{AB0277A6-C39E-407E-A266-EF166F095022}" sibTransId="{D4A8A530-7BFC-4157-9700-EAA160CCE504}"/>
    <dgm:cxn modelId="{81C1519A-6378-42CC-AB48-C61337232087}" type="presOf" srcId="{60C829AB-7ED6-42F3-A34F-9774BE15BFC7}" destId="{F796F28C-2DE8-4C83-A4FF-872B3A40874B}" srcOrd="0" destOrd="0" presId="urn:microsoft.com/office/officeart/2005/8/layout/hierarchy2"/>
    <dgm:cxn modelId="{36D210AF-2207-4D0B-9EEE-E0FF749A7F76}" srcId="{89E09089-760D-4E6A-B664-DEDE0D943D1F}" destId="{60C829AB-7ED6-42F3-A34F-9774BE15BFC7}" srcOrd="0" destOrd="0" parTransId="{F1769FC3-C68D-41A3-95E2-D797DB7363AB}" sibTransId="{3B25EC7D-B347-41FB-A9D0-0EED839BAD71}"/>
    <dgm:cxn modelId="{3C40BDFA-D2E1-4207-A8D8-64B0C5D70B0E}" type="presOf" srcId="{D3D9885C-4FAC-46A1-BDED-2339D3DDF7A1}" destId="{5BB179B4-1720-47A1-931F-9E4CF323F7E9}" srcOrd="0" destOrd="0" presId="urn:microsoft.com/office/officeart/2005/8/layout/hierarchy2"/>
    <dgm:cxn modelId="{001C30EC-4924-4CDB-A075-870D7256A2CF}" type="presOf" srcId="{89E09089-760D-4E6A-B664-DEDE0D943D1F}" destId="{9B5B2754-2C05-4B46-BDCB-31C15CD96BD5}" srcOrd="0" destOrd="0" presId="urn:microsoft.com/office/officeart/2005/8/layout/hierarchy2"/>
    <dgm:cxn modelId="{E0A4E121-D8C0-4CFE-84C8-B8B83DE32747}" type="presOf" srcId="{AB0277A6-C39E-407E-A266-EF166F095022}" destId="{128C62E8-A7DA-437C-9FF8-D3A3E4541287}" srcOrd="1" destOrd="0" presId="urn:microsoft.com/office/officeart/2005/8/layout/hierarchy2"/>
    <dgm:cxn modelId="{68D76B60-5BAB-4EFC-8356-990098EF4FBD}" type="presOf" srcId="{CE91A86B-3204-470B-99E0-102F24585490}" destId="{C7E90F02-196E-4756-9F83-0C689E40FC0C}" srcOrd="1" destOrd="0" presId="urn:microsoft.com/office/officeart/2005/8/layout/hierarchy2"/>
    <dgm:cxn modelId="{2740B1EB-AE0B-4473-986F-39F88CBD0E99}" type="presOf" srcId="{12E50C29-7570-48A5-8B38-239CC7E4F933}" destId="{D1DF6C72-58A0-4A0A-8E70-63132D22B628}" srcOrd="0" destOrd="0" presId="urn:microsoft.com/office/officeart/2005/8/layout/hierarchy2"/>
    <dgm:cxn modelId="{6F3E9BAE-2D5E-4D48-A1B5-152BF8562B1F}" srcId="{A7806739-4C1B-4158-AEAF-407F9C585EEC}" destId="{24F6B2E4-4C80-4227-B1F2-CF01BF3FC10F}" srcOrd="1" destOrd="0" parTransId="{FF0990B9-DB8C-41B0-9BDF-3CF1EEC651E6}" sibTransId="{6A8D43EE-F357-4CD9-88C8-C12ED682B690}"/>
    <dgm:cxn modelId="{3F3DEB08-AC35-4492-B38B-FEAFC19852EF}" type="presParOf" srcId="{9B5B2754-2C05-4B46-BDCB-31C15CD96BD5}" destId="{9CD7D10B-7C25-4655-B269-17AF2A4C70D8}" srcOrd="0" destOrd="0" presId="urn:microsoft.com/office/officeart/2005/8/layout/hierarchy2"/>
    <dgm:cxn modelId="{21C310B2-8C5C-42C3-A0A1-A9896017C88D}" type="presParOf" srcId="{9CD7D10B-7C25-4655-B269-17AF2A4C70D8}" destId="{F796F28C-2DE8-4C83-A4FF-872B3A40874B}" srcOrd="0" destOrd="0" presId="urn:microsoft.com/office/officeart/2005/8/layout/hierarchy2"/>
    <dgm:cxn modelId="{32490136-DBE8-4E5B-AB98-119E1486276A}" type="presParOf" srcId="{9CD7D10B-7C25-4655-B269-17AF2A4C70D8}" destId="{D01C211E-C7A5-474D-AD59-0A377277126A}" srcOrd="1" destOrd="0" presId="urn:microsoft.com/office/officeart/2005/8/layout/hierarchy2"/>
    <dgm:cxn modelId="{479A9755-E0CD-411E-A33B-6866184A55BA}" type="presParOf" srcId="{D01C211E-C7A5-474D-AD59-0A377277126A}" destId="{19849697-3912-48F2-B61A-B93C6FB420AC}" srcOrd="0" destOrd="0" presId="urn:microsoft.com/office/officeart/2005/8/layout/hierarchy2"/>
    <dgm:cxn modelId="{615B4D0C-9943-48CB-8957-F6DB5294438A}" type="presParOf" srcId="{19849697-3912-48F2-B61A-B93C6FB420AC}" destId="{128C62E8-A7DA-437C-9FF8-D3A3E4541287}" srcOrd="0" destOrd="0" presId="urn:microsoft.com/office/officeart/2005/8/layout/hierarchy2"/>
    <dgm:cxn modelId="{40751A95-3D36-4695-A43C-25F0EF47B950}" type="presParOf" srcId="{D01C211E-C7A5-474D-AD59-0A377277126A}" destId="{19F32B2C-CB93-45DA-B82C-2C8C544AEA6F}" srcOrd="1" destOrd="0" presId="urn:microsoft.com/office/officeart/2005/8/layout/hierarchy2"/>
    <dgm:cxn modelId="{8110ED32-BF71-46A0-92D4-96D9934B24AF}" type="presParOf" srcId="{19F32B2C-CB93-45DA-B82C-2C8C544AEA6F}" destId="{BA5030BC-00CA-4E64-A90A-EB9A1D343D31}" srcOrd="0" destOrd="0" presId="urn:microsoft.com/office/officeart/2005/8/layout/hierarchy2"/>
    <dgm:cxn modelId="{25D7709B-95DA-4463-A69F-7ED449CCAA79}" type="presParOf" srcId="{19F32B2C-CB93-45DA-B82C-2C8C544AEA6F}" destId="{54600EAB-DDDF-44CC-A070-344D299DE30B}" srcOrd="1" destOrd="0" presId="urn:microsoft.com/office/officeart/2005/8/layout/hierarchy2"/>
    <dgm:cxn modelId="{CC81E95F-0C24-40C0-94C4-4B1137130745}" type="presParOf" srcId="{D01C211E-C7A5-474D-AD59-0A377277126A}" destId="{D1DF6C72-58A0-4A0A-8E70-63132D22B628}" srcOrd="2" destOrd="0" presId="urn:microsoft.com/office/officeart/2005/8/layout/hierarchy2"/>
    <dgm:cxn modelId="{63D4F28A-A714-47D6-8B75-60B0235994B2}" type="presParOf" srcId="{D1DF6C72-58A0-4A0A-8E70-63132D22B628}" destId="{59C9F661-AA47-426A-961E-AD3E93150E3A}" srcOrd="0" destOrd="0" presId="urn:microsoft.com/office/officeart/2005/8/layout/hierarchy2"/>
    <dgm:cxn modelId="{44181599-4CF4-4ABD-A3C4-39DA135CC4A5}" type="presParOf" srcId="{D01C211E-C7A5-474D-AD59-0A377277126A}" destId="{ADAEE245-CE6D-493A-AC69-7F5193EF31E0}" srcOrd="3" destOrd="0" presId="urn:microsoft.com/office/officeart/2005/8/layout/hierarchy2"/>
    <dgm:cxn modelId="{543F8331-7BCC-41D1-A8F4-708E786E3E71}" type="presParOf" srcId="{ADAEE245-CE6D-493A-AC69-7F5193EF31E0}" destId="{1DB5808A-2A89-4B0F-A27A-883CEAB9CA21}" srcOrd="0" destOrd="0" presId="urn:microsoft.com/office/officeart/2005/8/layout/hierarchy2"/>
    <dgm:cxn modelId="{5674ECD2-FDA4-4A8E-A49C-16006CBCE20B}" type="presParOf" srcId="{ADAEE245-CE6D-493A-AC69-7F5193EF31E0}" destId="{F0FB6D71-CD87-46A2-AC1C-67EAEA3E364C}" srcOrd="1" destOrd="0" presId="urn:microsoft.com/office/officeart/2005/8/layout/hierarchy2"/>
    <dgm:cxn modelId="{4B56906F-06BC-4B0E-9A07-CACE2FA5DCA3}" type="presParOf" srcId="{F0FB6D71-CD87-46A2-AC1C-67EAEA3E364C}" destId="{8CE9BFAE-AC1B-4A6F-BA8C-E92FCC8C3AB8}" srcOrd="0" destOrd="0" presId="urn:microsoft.com/office/officeart/2005/8/layout/hierarchy2"/>
    <dgm:cxn modelId="{A5DB9C53-1421-443A-A296-CD9F40B74BDE}" type="presParOf" srcId="{8CE9BFAE-AC1B-4A6F-BA8C-E92FCC8C3AB8}" destId="{C7E90F02-196E-4756-9F83-0C689E40FC0C}" srcOrd="0" destOrd="0" presId="urn:microsoft.com/office/officeart/2005/8/layout/hierarchy2"/>
    <dgm:cxn modelId="{5C3316B2-B1CC-424E-88B1-F9BC5BC47001}" type="presParOf" srcId="{F0FB6D71-CD87-46A2-AC1C-67EAEA3E364C}" destId="{EA1C181F-2C25-4A53-919E-E5C39666E533}" srcOrd="1" destOrd="0" presId="urn:microsoft.com/office/officeart/2005/8/layout/hierarchy2"/>
    <dgm:cxn modelId="{88180E09-58BD-4CD4-BEE8-40CCE601CF90}" type="presParOf" srcId="{EA1C181F-2C25-4A53-919E-E5C39666E533}" destId="{5BB179B4-1720-47A1-931F-9E4CF323F7E9}" srcOrd="0" destOrd="0" presId="urn:microsoft.com/office/officeart/2005/8/layout/hierarchy2"/>
    <dgm:cxn modelId="{505625F5-D768-46F2-A282-23F8D46ED521}" type="presParOf" srcId="{EA1C181F-2C25-4A53-919E-E5C39666E533}" destId="{59A57F87-0271-40BF-AB58-B3C8DF4BD756}" srcOrd="1" destOrd="0" presId="urn:microsoft.com/office/officeart/2005/8/layout/hierarchy2"/>
    <dgm:cxn modelId="{F00B67B4-C455-431C-B752-0AF2B6576AF4}" type="presParOf" srcId="{F0FB6D71-CD87-46A2-AC1C-67EAEA3E364C}" destId="{643A342B-3AD4-4752-AE6F-81AA445144B0}" srcOrd="2" destOrd="0" presId="urn:microsoft.com/office/officeart/2005/8/layout/hierarchy2"/>
    <dgm:cxn modelId="{2E584301-E494-4294-8CFE-D2696B1E5CFF}" type="presParOf" srcId="{643A342B-3AD4-4752-AE6F-81AA445144B0}" destId="{F215F399-CC39-4CBB-BD3F-7744C53F2F3B}" srcOrd="0" destOrd="0" presId="urn:microsoft.com/office/officeart/2005/8/layout/hierarchy2"/>
    <dgm:cxn modelId="{47996EB6-5052-4C8F-94C7-BA176F6F3CE4}" type="presParOf" srcId="{F0FB6D71-CD87-46A2-AC1C-67EAEA3E364C}" destId="{3C151E1E-BC1A-4B26-B4C8-7BA48C3F3342}" srcOrd="3" destOrd="0" presId="urn:microsoft.com/office/officeart/2005/8/layout/hierarchy2"/>
    <dgm:cxn modelId="{51E2CE9E-52A1-474F-B8AF-B403A46CC210}" type="presParOf" srcId="{3C151E1E-BC1A-4B26-B4C8-7BA48C3F3342}" destId="{AD19CB3A-7074-41A9-8884-ADA4B839327D}" srcOrd="0" destOrd="0" presId="urn:microsoft.com/office/officeart/2005/8/layout/hierarchy2"/>
    <dgm:cxn modelId="{B95FE829-40C9-4EFE-BA87-61D36ED2935C}" type="presParOf" srcId="{3C151E1E-BC1A-4B26-B4C8-7BA48C3F3342}" destId="{B45751FA-9B3D-4630-A5C4-4EAD96F8E94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FBA24EB5-8384-4608-A74C-A6AB0CAF8E90}" type="doc">
      <dgm:prSet loTypeId="urn:microsoft.com/office/officeart/2005/8/layout/hList3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15EE8DB-9738-4DE2-8BBD-BD93D2751B97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rgbClr val="C00000"/>
              </a:solidFill>
            </a:rPr>
            <a:t>Высшее образование</a:t>
          </a:r>
          <a:endParaRPr lang="ru-RU" b="1" dirty="0">
            <a:solidFill>
              <a:srgbClr val="C00000"/>
            </a:solidFill>
          </a:endParaRPr>
        </a:p>
      </dgm:t>
    </dgm:pt>
    <dgm:pt modelId="{F854019C-19CB-446F-8C39-357F5279B749}" type="parTrans" cxnId="{29464440-8A34-4C5C-ABBB-D3EAF689699D}">
      <dgm:prSet/>
      <dgm:spPr/>
      <dgm:t>
        <a:bodyPr/>
        <a:lstStyle/>
        <a:p>
          <a:endParaRPr lang="ru-RU" b="1"/>
        </a:p>
      </dgm:t>
    </dgm:pt>
    <dgm:pt modelId="{8231DFDD-FBA3-4EC0-B424-88EA65F1380A}" type="sibTrans" cxnId="{29464440-8A34-4C5C-ABBB-D3EAF689699D}">
      <dgm:prSet/>
      <dgm:spPr/>
      <dgm:t>
        <a:bodyPr/>
        <a:lstStyle/>
        <a:p>
          <a:endParaRPr lang="ru-RU" b="1"/>
        </a:p>
      </dgm:t>
    </dgm:pt>
    <dgm:pt modelId="{575FDFB5-FE00-427D-9038-E53AC756AEAB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tx1"/>
              </a:solidFill>
            </a:rPr>
            <a:t>747 (83%) педагогических и руководящих работников общего и дополнительного образования </a:t>
          </a:r>
          <a:endParaRPr lang="ru-RU" b="1" dirty="0">
            <a:solidFill>
              <a:schemeClr val="tx1"/>
            </a:solidFill>
          </a:endParaRPr>
        </a:p>
      </dgm:t>
    </dgm:pt>
    <dgm:pt modelId="{697CC747-F5EB-4B2C-A4AE-206381FE693D}" type="parTrans" cxnId="{586243B6-0352-46E4-8505-1FBC990C380A}">
      <dgm:prSet/>
      <dgm:spPr/>
      <dgm:t>
        <a:bodyPr/>
        <a:lstStyle/>
        <a:p>
          <a:endParaRPr lang="ru-RU" b="1"/>
        </a:p>
      </dgm:t>
    </dgm:pt>
    <dgm:pt modelId="{7FC44E88-6E72-4285-B25C-00D0BA31BE51}" type="sibTrans" cxnId="{586243B6-0352-46E4-8505-1FBC990C380A}">
      <dgm:prSet/>
      <dgm:spPr/>
      <dgm:t>
        <a:bodyPr/>
        <a:lstStyle/>
        <a:p>
          <a:endParaRPr lang="ru-RU" b="1"/>
        </a:p>
      </dgm:t>
    </dgm:pt>
    <dgm:pt modelId="{21C36ACB-A834-4E51-8929-87CEFAD8F059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tx1"/>
              </a:solidFill>
            </a:rPr>
            <a:t>350 (50%) педагогических и руководящих работников дошкольного образования. </a:t>
          </a:r>
          <a:endParaRPr lang="ru-RU" b="1" i="0" baseline="0" dirty="0">
            <a:solidFill>
              <a:schemeClr val="tx1"/>
            </a:solidFill>
          </a:endParaRPr>
        </a:p>
      </dgm:t>
    </dgm:pt>
    <dgm:pt modelId="{DF378423-FD6D-44E2-ADB9-7886B971012A}" type="parTrans" cxnId="{4152DE15-7610-43F5-A4B7-8384E2F10F5F}">
      <dgm:prSet/>
      <dgm:spPr/>
      <dgm:t>
        <a:bodyPr/>
        <a:lstStyle/>
        <a:p>
          <a:endParaRPr lang="ru-RU" b="1"/>
        </a:p>
      </dgm:t>
    </dgm:pt>
    <dgm:pt modelId="{66C2DBD4-E718-415F-AE74-D935C03A534E}" type="sibTrans" cxnId="{4152DE15-7610-43F5-A4B7-8384E2F10F5F}">
      <dgm:prSet/>
      <dgm:spPr/>
      <dgm:t>
        <a:bodyPr/>
        <a:lstStyle/>
        <a:p>
          <a:endParaRPr lang="ru-RU" b="1"/>
        </a:p>
      </dgm:t>
    </dgm:pt>
    <dgm:pt modelId="{CC26745C-29E4-46EC-8220-FBD4A6619222}" type="pres">
      <dgm:prSet presAssocID="{FBA24EB5-8384-4608-A74C-A6AB0CAF8E9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2C3ABB-9FBF-4953-B3DB-350D7B00447C}" type="pres">
      <dgm:prSet presAssocID="{815EE8DB-9738-4DE2-8BBD-BD93D2751B97}" presName="roof" presStyleLbl="dkBgShp" presStyleIdx="0" presStyleCnt="2"/>
      <dgm:spPr/>
      <dgm:t>
        <a:bodyPr/>
        <a:lstStyle/>
        <a:p>
          <a:endParaRPr lang="ru-RU"/>
        </a:p>
      </dgm:t>
    </dgm:pt>
    <dgm:pt modelId="{2422597B-3394-4AF6-9FC1-4AC8A23477BC}" type="pres">
      <dgm:prSet presAssocID="{815EE8DB-9738-4DE2-8BBD-BD93D2751B97}" presName="pillars" presStyleCnt="0"/>
      <dgm:spPr/>
    </dgm:pt>
    <dgm:pt modelId="{C798449E-BFC5-4002-A331-AD7EA757A711}" type="pres">
      <dgm:prSet presAssocID="{815EE8DB-9738-4DE2-8BBD-BD93D2751B97}" presName="pillar1" presStyleLbl="node1" presStyleIdx="0" presStyleCnt="2" custScaleY="1246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0A0A56-4280-45B4-A818-F832796ED067}" type="pres">
      <dgm:prSet presAssocID="{21C36ACB-A834-4E51-8929-87CEFAD8F059}" presName="pillarX" presStyleLbl="node1" presStyleIdx="1" presStyleCnt="2" custScaleY="127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E00BD-73ED-4132-A8C0-AFA38736EB04}" type="pres">
      <dgm:prSet presAssocID="{815EE8DB-9738-4DE2-8BBD-BD93D2751B97}" presName="base" presStyleLbl="dkBgShp" presStyleIdx="1" presStyleCnt="2"/>
      <dgm:spPr/>
    </dgm:pt>
  </dgm:ptLst>
  <dgm:cxnLst>
    <dgm:cxn modelId="{EE90E356-5CAC-41A4-995E-36BAE6994689}" type="presOf" srcId="{815EE8DB-9738-4DE2-8BBD-BD93D2751B97}" destId="{512C3ABB-9FBF-4953-B3DB-350D7B00447C}" srcOrd="0" destOrd="0" presId="urn:microsoft.com/office/officeart/2005/8/layout/hList3"/>
    <dgm:cxn modelId="{326EDC69-A642-4E7F-B7FF-FEA31E75CF86}" type="presOf" srcId="{575FDFB5-FE00-427D-9038-E53AC756AEAB}" destId="{C798449E-BFC5-4002-A331-AD7EA757A711}" srcOrd="0" destOrd="0" presId="urn:microsoft.com/office/officeart/2005/8/layout/hList3"/>
    <dgm:cxn modelId="{CA234143-C446-43B0-84A8-97D5652F22D5}" type="presOf" srcId="{21C36ACB-A834-4E51-8929-87CEFAD8F059}" destId="{A00A0A56-4280-45B4-A818-F832796ED067}" srcOrd="0" destOrd="0" presId="urn:microsoft.com/office/officeart/2005/8/layout/hList3"/>
    <dgm:cxn modelId="{446DF6A2-E618-4AF6-9898-DC844B51DE1D}" type="presOf" srcId="{FBA24EB5-8384-4608-A74C-A6AB0CAF8E90}" destId="{CC26745C-29E4-46EC-8220-FBD4A6619222}" srcOrd="0" destOrd="0" presId="urn:microsoft.com/office/officeart/2005/8/layout/hList3"/>
    <dgm:cxn modelId="{4152DE15-7610-43F5-A4B7-8384E2F10F5F}" srcId="{815EE8DB-9738-4DE2-8BBD-BD93D2751B97}" destId="{21C36ACB-A834-4E51-8929-87CEFAD8F059}" srcOrd="1" destOrd="0" parTransId="{DF378423-FD6D-44E2-ADB9-7886B971012A}" sibTransId="{66C2DBD4-E718-415F-AE74-D935C03A534E}"/>
    <dgm:cxn modelId="{29464440-8A34-4C5C-ABBB-D3EAF689699D}" srcId="{FBA24EB5-8384-4608-A74C-A6AB0CAF8E90}" destId="{815EE8DB-9738-4DE2-8BBD-BD93D2751B97}" srcOrd="0" destOrd="0" parTransId="{F854019C-19CB-446F-8C39-357F5279B749}" sibTransId="{8231DFDD-FBA3-4EC0-B424-88EA65F1380A}"/>
    <dgm:cxn modelId="{586243B6-0352-46E4-8505-1FBC990C380A}" srcId="{815EE8DB-9738-4DE2-8BBD-BD93D2751B97}" destId="{575FDFB5-FE00-427D-9038-E53AC756AEAB}" srcOrd="0" destOrd="0" parTransId="{697CC747-F5EB-4B2C-A4AE-206381FE693D}" sibTransId="{7FC44E88-6E72-4285-B25C-00D0BA31BE51}"/>
    <dgm:cxn modelId="{02AA6F73-3600-4EC0-85FF-F68A985830F6}" type="presParOf" srcId="{CC26745C-29E4-46EC-8220-FBD4A6619222}" destId="{512C3ABB-9FBF-4953-B3DB-350D7B00447C}" srcOrd="0" destOrd="0" presId="urn:microsoft.com/office/officeart/2005/8/layout/hList3"/>
    <dgm:cxn modelId="{C3291801-4FC2-4A27-85DE-08492E5C9054}" type="presParOf" srcId="{CC26745C-29E4-46EC-8220-FBD4A6619222}" destId="{2422597B-3394-4AF6-9FC1-4AC8A23477BC}" srcOrd="1" destOrd="0" presId="urn:microsoft.com/office/officeart/2005/8/layout/hList3"/>
    <dgm:cxn modelId="{FBB18265-0A47-4EF8-BB69-1805940283A8}" type="presParOf" srcId="{2422597B-3394-4AF6-9FC1-4AC8A23477BC}" destId="{C798449E-BFC5-4002-A331-AD7EA757A711}" srcOrd="0" destOrd="0" presId="urn:microsoft.com/office/officeart/2005/8/layout/hList3"/>
    <dgm:cxn modelId="{41DE15B8-83AC-4572-9CB6-65EEF0994166}" type="presParOf" srcId="{2422597B-3394-4AF6-9FC1-4AC8A23477BC}" destId="{A00A0A56-4280-45B4-A818-F832796ED067}" srcOrd="1" destOrd="0" presId="urn:microsoft.com/office/officeart/2005/8/layout/hList3"/>
    <dgm:cxn modelId="{BD57E07E-862C-431C-97D9-60FAB85B66FB}" type="presParOf" srcId="{CC26745C-29E4-46EC-8220-FBD4A6619222}" destId="{99DE00BD-73ED-4132-A8C0-AFA38736EB04}" srcOrd="2" destOrd="0" presId="urn:microsoft.com/office/officeart/2005/8/layout/hList3"/>
  </dgm:cxnLst>
  <dgm:bg/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672885D-0E8F-411A-9436-06D837D86114}" type="doc">
      <dgm:prSet loTypeId="urn:microsoft.com/office/officeart/2005/8/layout/hList6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554D91D-3CEE-408F-996F-05FBD309A3D6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tx1"/>
              </a:solidFill>
            </a:rPr>
            <a:t>22,8% педагогических работников -пенсионного возраста </a:t>
          </a:r>
          <a:endParaRPr lang="ru-RU" b="1" dirty="0">
            <a:solidFill>
              <a:schemeClr val="tx1"/>
            </a:solidFill>
          </a:endParaRPr>
        </a:p>
      </dgm:t>
    </dgm:pt>
    <dgm:pt modelId="{13290B14-695D-4EE7-B67C-F6D12E1B8B52}" type="parTrans" cxnId="{97BA2EBE-6AD2-4682-97A6-ED3C2250C934}">
      <dgm:prSet/>
      <dgm:spPr/>
      <dgm:t>
        <a:bodyPr/>
        <a:lstStyle/>
        <a:p>
          <a:endParaRPr lang="ru-RU" b="1"/>
        </a:p>
      </dgm:t>
    </dgm:pt>
    <dgm:pt modelId="{C1DDC98A-9D5B-4095-B850-D84FCF579BA4}" type="sibTrans" cxnId="{97BA2EBE-6AD2-4682-97A6-ED3C2250C934}">
      <dgm:prSet/>
      <dgm:spPr/>
      <dgm:t>
        <a:bodyPr/>
        <a:lstStyle/>
        <a:p>
          <a:endParaRPr lang="ru-RU" b="1"/>
        </a:p>
      </dgm:t>
    </dgm:pt>
    <dgm:pt modelId="{670B99A9-221D-44D6-A5B6-FE0B9EA9D700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rgbClr val="002060"/>
              </a:solidFill>
            </a:rPr>
            <a:t>Средний возраст педагогических работников - 47 лет </a:t>
          </a:r>
          <a:endParaRPr lang="ru-RU" b="1" dirty="0">
            <a:solidFill>
              <a:srgbClr val="002060"/>
            </a:solidFill>
          </a:endParaRPr>
        </a:p>
      </dgm:t>
    </dgm:pt>
    <dgm:pt modelId="{738C2847-7BA8-4315-973A-99CDB05686BC}" type="parTrans" cxnId="{181FC87A-B0EB-4ADA-BEC1-EAB084C95438}">
      <dgm:prSet/>
      <dgm:spPr/>
      <dgm:t>
        <a:bodyPr/>
        <a:lstStyle/>
        <a:p>
          <a:endParaRPr lang="ru-RU" b="1"/>
        </a:p>
      </dgm:t>
    </dgm:pt>
    <dgm:pt modelId="{61928C4A-041B-4602-BFDC-3C50678187C2}" type="sibTrans" cxnId="{181FC87A-B0EB-4ADA-BEC1-EAB084C95438}">
      <dgm:prSet/>
      <dgm:spPr/>
      <dgm:t>
        <a:bodyPr/>
        <a:lstStyle/>
        <a:p>
          <a:endParaRPr lang="ru-RU" b="1"/>
        </a:p>
      </dgm:t>
    </dgm:pt>
    <dgm:pt modelId="{FC577414-BE60-4CF2-B3DB-EE0580CA69C8}">
      <dgm:prSet/>
      <dgm:spPr/>
      <dgm:t>
        <a:bodyPr/>
        <a:lstStyle/>
        <a:p>
          <a:pPr rtl="0"/>
          <a:r>
            <a:rPr lang="ru-RU" b="1" i="0" baseline="0" dirty="0" smtClean="0"/>
            <a:t>33 молодых педагога (2,5%)</a:t>
          </a:r>
          <a:endParaRPr lang="ru-RU" b="1" i="0" baseline="0" dirty="0"/>
        </a:p>
      </dgm:t>
    </dgm:pt>
    <dgm:pt modelId="{1CD9428B-96BD-42DC-A2E4-E8BA8555838E}" type="parTrans" cxnId="{F49C8EF3-5AF6-4CD9-BF55-5508ED561DCB}">
      <dgm:prSet/>
      <dgm:spPr/>
      <dgm:t>
        <a:bodyPr/>
        <a:lstStyle/>
        <a:p>
          <a:endParaRPr lang="ru-RU" b="1"/>
        </a:p>
      </dgm:t>
    </dgm:pt>
    <dgm:pt modelId="{0A4342E2-AB43-406D-9FB5-514EFDD66B0A}" type="sibTrans" cxnId="{F49C8EF3-5AF6-4CD9-BF55-5508ED561DCB}">
      <dgm:prSet/>
      <dgm:spPr/>
      <dgm:t>
        <a:bodyPr/>
        <a:lstStyle/>
        <a:p>
          <a:endParaRPr lang="ru-RU" b="1"/>
        </a:p>
      </dgm:t>
    </dgm:pt>
    <dgm:pt modelId="{52740502-DF4C-4358-962D-D58036752130}" type="pres">
      <dgm:prSet presAssocID="{C672885D-0E8F-411A-9436-06D837D8611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B30787-BE29-4D24-9089-EDD60135C79E}" type="pres">
      <dgm:prSet presAssocID="{3554D91D-3CEE-408F-996F-05FBD309A3D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E069E8-2A21-4E57-A07B-8C7624B2BF99}" type="pres">
      <dgm:prSet presAssocID="{C1DDC98A-9D5B-4095-B850-D84FCF579BA4}" presName="sibTrans" presStyleCnt="0"/>
      <dgm:spPr/>
    </dgm:pt>
    <dgm:pt modelId="{952DA627-4723-4C43-B98F-3AE9AA77B1E3}" type="pres">
      <dgm:prSet presAssocID="{670B99A9-221D-44D6-A5B6-FE0B9EA9D70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BB6C20-B934-45BC-9001-00203E04B4D7}" type="pres">
      <dgm:prSet presAssocID="{61928C4A-041B-4602-BFDC-3C50678187C2}" presName="sibTrans" presStyleCnt="0"/>
      <dgm:spPr/>
    </dgm:pt>
    <dgm:pt modelId="{AFD63BC5-E8D5-4122-9AEB-0781855397D9}" type="pres">
      <dgm:prSet presAssocID="{FC577414-BE60-4CF2-B3DB-EE0580CA69C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1FC87A-B0EB-4ADA-BEC1-EAB084C95438}" srcId="{C672885D-0E8F-411A-9436-06D837D86114}" destId="{670B99A9-221D-44D6-A5B6-FE0B9EA9D700}" srcOrd="1" destOrd="0" parTransId="{738C2847-7BA8-4315-973A-99CDB05686BC}" sibTransId="{61928C4A-041B-4602-BFDC-3C50678187C2}"/>
    <dgm:cxn modelId="{97BA2EBE-6AD2-4682-97A6-ED3C2250C934}" srcId="{C672885D-0E8F-411A-9436-06D837D86114}" destId="{3554D91D-3CEE-408F-996F-05FBD309A3D6}" srcOrd="0" destOrd="0" parTransId="{13290B14-695D-4EE7-B67C-F6D12E1B8B52}" sibTransId="{C1DDC98A-9D5B-4095-B850-D84FCF579BA4}"/>
    <dgm:cxn modelId="{F49C8EF3-5AF6-4CD9-BF55-5508ED561DCB}" srcId="{C672885D-0E8F-411A-9436-06D837D86114}" destId="{FC577414-BE60-4CF2-B3DB-EE0580CA69C8}" srcOrd="2" destOrd="0" parTransId="{1CD9428B-96BD-42DC-A2E4-E8BA8555838E}" sibTransId="{0A4342E2-AB43-406D-9FB5-514EFDD66B0A}"/>
    <dgm:cxn modelId="{C1BDC0A7-4369-4D78-A7D1-DF9687999B7F}" type="presOf" srcId="{FC577414-BE60-4CF2-B3DB-EE0580CA69C8}" destId="{AFD63BC5-E8D5-4122-9AEB-0781855397D9}" srcOrd="0" destOrd="0" presId="urn:microsoft.com/office/officeart/2005/8/layout/hList6"/>
    <dgm:cxn modelId="{7B3AF045-35DB-4B04-9676-23A342862938}" type="presOf" srcId="{3554D91D-3CEE-408F-996F-05FBD309A3D6}" destId="{D5B30787-BE29-4D24-9089-EDD60135C79E}" srcOrd="0" destOrd="0" presId="urn:microsoft.com/office/officeart/2005/8/layout/hList6"/>
    <dgm:cxn modelId="{68EE1CC4-C5BD-46C1-8778-473DB59349A4}" type="presOf" srcId="{C672885D-0E8F-411A-9436-06D837D86114}" destId="{52740502-DF4C-4358-962D-D58036752130}" srcOrd="0" destOrd="0" presId="urn:microsoft.com/office/officeart/2005/8/layout/hList6"/>
    <dgm:cxn modelId="{ADE0E8DA-D97B-4056-B9F2-23EF9B5532F1}" type="presOf" srcId="{670B99A9-221D-44D6-A5B6-FE0B9EA9D700}" destId="{952DA627-4723-4C43-B98F-3AE9AA77B1E3}" srcOrd="0" destOrd="0" presId="urn:microsoft.com/office/officeart/2005/8/layout/hList6"/>
    <dgm:cxn modelId="{57EAB58B-8998-4F68-AF57-35B8E9D1F3E5}" type="presParOf" srcId="{52740502-DF4C-4358-962D-D58036752130}" destId="{D5B30787-BE29-4D24-9089-EDD60135C79E}" srcOrd="0" destOrd="0" presId="urn:microsoft.com/office/officeart/2005/8/layout/hList6"/>
    <dgm:cxn modelId="{3CF31DE6-05BE-444F-9F92-08C7DC6A63CF}" type="presParOf" srcId="{52740502-DF4C-4358-962D-D58036752130}" destId="{75E069E8-2A21-4E57-A07B-8C7624B2BF99}" srcOrd="1" destOrd="0" presId="urn:microsoft.com/office/officeart/2005/8/layout/hList6"/>
    <dgm:cxn modelId="{C55D703B-6CED-4D61-8C38-B415A0F4BEB2}" type="presParOf" srcId="{52740502-DF4C-4358-962D-D58036752130}" destId="{952DA627-4723-4C43-B98F-3AE9AA77B1E3}" srcOrd="2" destOrd="0" presId="urn:microsoft.com/office/officeart/2005/8/layout/hList6"/>
    <dgm:cxn modelId="{FF95A6EA-42FA-4B43-A09F-ACD50F937903}" type="presParOf" srcId="{52740502-DF4C-4358-962D-D58036752130}" destId="{E3BB6C20-B934-45BC-9001-00203E04B4D7}" srcOrd="3" destOrd="0" presId="urn:microsoft.com/office/officeart/2005/8/layout/hList6"/>
    <dgm:cxn modelId="{B26A33A3-3391-42D5-8EE9-FBAE54207A9E}" type="presParOf" srcId="{52740502-DF4C-4358-962D-D58036752130}" destId="{AFD63BC5-E8D5-4122-9AEB-0781855397D9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FBF04E76-1E4B-4D24-B295-A057D7D779D6}" type="doc">
      <dgm:prSet loTypeId="urn:microsoft.com/office/officeart/2005/8/layout/radial4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785C3C1-5DA7-42DE-A09A-1758EAA9A872}">
      <dgm:prSet custT="1"/>
      <dgm:spPr/>
      <dgm:t>
        <a:bodyPr/>
        <a:lstStyle/>
        <a:p>
          <a:pPr rtl="0"/>
          <a:r>
            <a:rPr lang="ru-RU" sz="2400" b="1" dirty="0" smtClean="0">
              <a:solidFill>
                <a:schemeClr val="tx1"/>
              </a:solidFill>
            </a:rPr>
            <a:t>Лидеры олимпиадного движения </a:t>
          </a:r>
          <a:endParaRPr lang="ru-RU" sz="2400" b="1" dirty="0">
            <a:solidFill>
              <a:schemeClr val="tx1"/>
            </a:solidFill>
          </a:endParaRPr>
        </a:p>
      </dgm:t>
    </dgm:pt>
    <dgm:pt modelId="{36C07F81-AAAE-400F-9D4A-81DB10FB6DA6}" type="parTrans" cxnId="{0C4A098B-9AAA-4E8C-A6C9-B2F4F0AA1ED4}">
      <dgm:prSet/>
      <dgm:spPr/>
      <dgm:t>
        <a:bodyPr/>
        <a:lstStyle/>
        <a:p>
          <a:endParaRPr lang="ru-RU" sz="1600" b="1"/>
        </a:p>
      </dgm:t>
    </dgm:pt>
    <dgm:pt modelId="{25766C97-DD50-4A49-A67A-7A3B6DA3D5F0}" type="sibTrans" cxnId="{0C4A098B-9AAA-4E8C-A6C9-B2F4F0AA1ED4}">
      <dgm:prSet/>
      <dgm:spPr/>
      <dgm:t>
        <a:bodyPr/>
        <a:lstStyle/>
        <a:p>
          <a:endParaRPr lang="ru-RU" sz="1600" b="1"/>
        </a:p>
      </dgm:t>
    </dgm:pt>
    <dgm:pt modelId="{2F920064-B329-460E-80CE-77EDFF79C440}">
      <dgm:prSet custT="1"/>
      <dgm:spPr/>
      <dgm:t>
        <a:bodyPr/>
        <a:lstStyle/>
        <a:p>
          <a:pPr rtl="0"/>
          <a:r>
            <a:rPr lang="ru-RU" sz="3200" b="1" dirty="0" smtClean="0"/>
            <a:t>Лицей №1</a:t>
          </a:r>
          <a:endParaRPr lang="ru-RU" sz="3200" b="1" dirty="0"/>
        </a:p>
      </dgm:t>
    </dgm:pt>
    <dgm:pt modelId="{C6633367-701A-4148-8C4D-1100FF35EDE4}" type="parTrans" cxnId="{482E58B7-B0A2-4724-8806-F50795982DCD}">
      <dgm:prSet/>
      <dgm:spPr/>
      <dgm:t>
        <a:bodyPr/>
        <a:lstStyle/>
        <a:p>
          <a:endParaRPr lang="ru-RU" sz="1600" b="1"/>
        </a:p>
      </dgm:t>
    </dgm:pt>
    <dgm:pt modelId="{D7454FE3-B6A2-42BC-8452-A9BA129F3400}" type="sibTrans" cxnId="{482E58B7-B0A2-4724-8806-F50795982DCD}">
      <dgm:prSet/>
      <dgm:spPr/>
      <dgm:t>
        <a:bodyPr/>
        <a:lstStyle/>
        <a:p>
          <a:endParaRPr lang="ru-RU" sz="1600" b="1"/>
        </a:p>
      </dgm:t>
    </dgm:pt>
    <dgm:pt modelId="{49DE3994-8F36-4C03-BEB0-071E67F76E2C}">
      <dgm:prSet custT="1"/>
      <dgm:spPr/>
      <dgm:t>
        <a:bodyPr/>
        <a:lstStyle/>
        <a:p>
          <a:pPr rtl="0"/>
          <a:r>
            <a:rPr lang="ru-RU" sz="3200" b="1" dirty="0" smtClean="0"/>
            <a:t>Лицей №6</a:t>
          </a:r>
          <a:endParaRPr lang="ru-RU" sz="3200" b="1" dirty="0"/>
        </a:p>
      </dgm:t>
    </dgm:pt>
    <dgm:pt modelId="{F2E6D3C3-E287-47BD-9811-10D19B95F666}" type="parTrans" cxnId="{ADB1DDDD-0258-4A6C-9EAB-A8D3C98D3ECB}">
      <dgm:prSet/>
      <dgm:spPr/>
      <dgm:t>
        <a:bodyPr/>
        <a:lstStyle/>
        <a:p>
          <a:endParaRPr lang="ru-RU" sz="1600" b="1"/>
        </a:p>
      </dgm:t>
    </dgm:pt>
    <dgm:pt modelId="{9CB3E4FB-D670-4ED8-873A-34D13BBFF25F}" type="sibTrans" cxnId="{ADB1DDDD-0258-4A6C-9EAB-A8D3C98D3ECB}">
      <dgm:prSet/>
      <dgm:spPr/>
      <dgm:t>
        <a:bodyPr/>
        <a:lstStyle/>
        <a:p>
          <a:endParaRPr lang="ru-RU" sz="1600" b="1"/>
        </a:p>
      </dgm:t>
    </dgm:pt>
    <dgm:pt modelId="{F031AE4C-3AFB-4DB7-BE72-A5BFECFF3B2B}">
      <dgm:prSet custT="1"/>
      <dgm:spPr/>
      <dgm:t>
        <a:bodyPr/>
        <a:lstStyle/>
        <a:p>
          <a:pPr rtl="0"/>
          <a:r>
            <a:rPr lang="ru-RU" sz="3200" b="1" dirty="0" smtClean="0"/>
            <a:t>Гимназия №10 ЛИК </a:t>
          </a:r>
          <a:endParaRPr lang="ru-RU" sz="3200" b="1" dirty="0"/>
        </a:p>
      </dgm:t>
    </dgm:pt>
    <dgm:pt modelId="{84A86D4F-BF19-4BC6-83D9-B65722A54999}" type="parTrans" cxnId="{09A1730B-D2B7-4B22-B89B-6959FA7C2D2C}">
      <dgm:prSet/>
      <dgm:spPr/>
      <dgm:t>
        <a:bodyPr/>
        <a:lstStyle/>
        <a:p>
          <a:endParaRPr lang="ru-RU" sz="1600" b="1"/>
        </a:p>
      </dgm:t>
    </dgm:pt>
    <dgm:pt modelId="{32DE5A11-4530-4A15-8500-CDF2734D6AB2}" type="sibTrans" cxnId="{09A1730B-D2B7-4B22-B89B-6959FA7C2D2C}">
      <dgm:prSet/>
      <dgm:spPr/>
      <dgm:t>
        <a:bodyPr/>
        <a:lstStyle/>
        <a:p>
          <a:endParaRPr lang="ru-RU" sz="1600" b="1"/>
        </a:p>
      </dgm:t>
    </dgm:pt>
    <dgm:pt modelId="{983A687C-94A5-4AD6-8F00-FD7C43378789}" type="pres">
      <dgm:prSet presAssocID="{FBF04E76-1E4B-4D24-B295-A057D7D779D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5514DA-A7F9-4213-96D6-C70A7E489DAC}" type="pres">
      <dgm:prSet presAssocID="{6785C3C1-5DA7-42DE-A09A-1758EAA9A872}" presName="centerShape" presStyleLbl="node0" presStyleIdx="0" presStyleCnt="1" custScaleX="160252"/>
      <dgm:spPr/>
      <dgm:t>
        <a:bodyPr/>
        <a:lstStyle/>
        <a:p>
          <a:endParaRPr lang="ru-RU"/>
        </a:p>
      </dgm:t>
    </dgm:pt>
    <dgm:pt modelId="{BD5C863A-44F7-436A-BF64-1CFDFBF1FD4B}" type="pres">
      <dgm:prSet presAssocID="{C6633367-701A-4148-8C4D-1100FF35EDE4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7BB981DA-4596-49F2-9ECA-FF692C65815A}" type="pres">
      <dgm:prSet presAssocID="{2F920064-B329-460E-80CE-77EDFF79C440}" presName="node" presStyleLbl="node1" presStyleIdx="0" presStyleCnt="3" custRadScaleRad="114901" custRadScaleInc="-5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E1BD74-E934-4CD4-BE8A-CB4505A43FAC}" type="pres">
      <dgm:prSet presAssocID="{F2E6D3C3-E287-47BD-9811-10D19B95F666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6E20D74A-5EA9-4FFB-8CAD-5139A7D4D006}" type="pres">
      <dgm:prSet presAssocID="{49DE3994-8F36-4C03-BEB0-071E67F76E2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394F27-80C5-4ACE-8A13-3F80AA08BAF5}" type="pres">
      <dgm:prSet presAssocID="{84A86D4F-BF19-4BC6-83D9-B65722A54999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65C85885-539B-4AEC-80AB-40C12DEB727D}" type="pres">
      <dgm:prSet presAssocID="{F031AE4C-3AFB-4DB7-BE72-A5BFECFF3B2B}" presName="node" presStyleLbl="node1" presStyleIdx="2" presStyleCnt="3" custRadScaleRad="115214" custRadScaleInc="8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4A098B-9AAA-4E8C-A6C9-B2F4F0AA1ED4}" srcId="{FBF04E76-1E4B-4D24-B295-A057D7D779D6}" destId="{6785C3C1-5DA7-42DE-A09A-1758EAA9A872}" srcOrd="0" destOrd="0" parTransId="{36C07F81-AAAE-400F-9D4A-81DB10FB6DA6}" sibTransId="{25766C97-DD50-4A49-A67A-7A3B6DA3D5F0}"/>
    <dgm:cxn modelId="{EADFEC39-84BA-41AD-97C1-62C02BAC03AB}" type="presOf" srcId="{F2E6D3C3-E287-47BD-9811-10D19B95F666}" destId="{0DE1BD74-E934-4CD4-BE8A-CB4505A43FAC}" srcOrd="0" destOrd="0" presId="urn:microsoft.com/office/officeart/2005/8/layout/radial4"/>
    <dgm:cxn modelId="{731F22F4-88C8-46DE-B0D3-5A1ACBB32694}" type="presOf" srcId="{F031AE4C-3AFB-4DB7-BE72-A5BFECFF3B2B}" destId="{65C85885-539B-4AEC-80AB-40C12DEB727D}" srcOrd="0" destOrd="0" presId="urn:microsoft.com/office/officeart/2005/8/layout/radial4"/>
    <dgm:cxn modelId="{482E58B7-B0A2-4724-8806-F50795982DCD}" srcId="{6785C3C1-5DA7-42DE-A09A-1758EAA9A872}" destId="{2F920064-B329-460E-80CE-77EDFF79C440}" srcOrd="0" destOrd="0" parTransId="{C6633367-701A-4148-8C4D-1100FF35EDE4}" sibTransId="{D7454FE3-B6A2-42BC-8452-A9BA129F3400}"/>
    <dgm:cxn modelId="{545EC4EF-C064-438E-9EB5-D2C83CABFF18}" type="presOf" srcId="{FBF04E76-1E4B-4D24-B295-A057D7D779D6}" destId="{983A687C-94A5-4AD6-8F00-FD7C43378789}" srcOrd="0" destOrd="0" presId="urn:microsoft.com/office/officeart/2005/8/layout/radial4"/>
    <dgm:cxn modelId="{79AFE25C-F6C3-4868-BC8F-94A965258B2B}" type="presOf" srcId="{C6633367-701A-4148-8C4D-1100FF35EDE4}" destId="{BD5C863A-44F7-436A-BF64-1CFDFBF1FD4B}" srcOrd="0" destOrd="0" presId="urn:microsoft.com/office/officeart/2005/8/layout/radial4"/>
    <dgm:cxn modelId="{620982CA-1FF1-475F-8EF0-61E5E8D6CE15}" type="presOf" srcId="{49DE3994-8F36-4C03-BEB0-071E67F76E2C}" destId="{6E20D74A-5EA9-4FFB-8CAD-5139A7D4D006}" srcOrd="0" destOrd="0" presId="urn:microsoft.com/office/officeart/2005/8/layout/radial4"/>
    <dgm:cxn modelId="{ADB1DDDD-0258-4A6C-9EAB-A8D3C98D3ECB}" srcId="{6785C3C1-5DA7-42DE-A09A-1758EAA9A872}" destId="{49DE3994-8F36-4C03-BEB0-071E67F76E2C}" srcOrd="1" destOrd="0" parTransId="{F2E6D3C3-E287-47BD-9811-10D19B95F666}" sibTransId="{9CB3E4FB-D670-4ED8-873A-34D13BBFF25F}"/>
    <dgm:cxn modelId="{3E1FCFE2-53B7-4F9F-A1DA-1E339845C43D}" type="presOf" srcId="{2F920064-B329-460E-80CE-77EDFF79C440}" destId="{7BB981DA-4596-49F2-9ECA-FF692C65815A}" srcOrd="0" destOrd="0" presId="urn:microsoft.com/office/officeart/2005/8/layout/radial4"/>
    <dgm:cxn modelId="{ADB37557-5F9B-48D7-B241-B7CE788FDCDA}" type="presOf" srcId="{6785C3C1-5DA7-42DE-A09A-1758EAA9A872}" destId="{105514DA-A7F9-4213-96D6-C70A7E489DAC}" srcOrd="0" destOrd="0" presId="urn:microsoft.com/office/officeart/2005/8/layout/radial4"/>
    <dgm:cxn modelId="{28093BB4-9029-4985-A910-0C28C4FF929C}" type="presOf" srcId="{84A86D4F-BF19-4BC6-83D9-B65722A54999}" destId="{CE394F27-80C5-4ACE-8A13-3F80AA08BAF5}" srcOrd="0" destOrd="0" presId="urn:microsoft.com/office/officeart/2005/8/layout/radial4"/>
    <dgm:cxn modelId="{09A1730B-D2B7-4B22-B89B-6959FA7C2D2C}" srcId="{6785C3C1-5DA7-42DE-A09A-1758EAA9A872}" destId="{F031AE4C-3AFB-4DB7-BE72-A5BFECFF3B2B}" srcOrd="2" destOrd="0" parTransId="{84A86D4F-BF19-4BC6-83D9-B65722A54999}" sibTransId="{32DE5A11-4530-4A15-8500-CDF2734D6AB2}"/>
    <dgm:cxn modelId="{EFDADBBB-F2D6-4EBC-A9DA-161BCAB34653}" type="presParOf" srcId="{983A687C-94A5-4AD6-8F00-FD7C43378789}" destId="{105514DA-A7F9-4213-96D6-C70A7E489DAC}" srcOrd="0" destOrd="0" presId="urn:microsoft.com/office/officeart/2005/8/layout/radial4"/>
    <dgm:cxn modelId="{DD1BE525-91AC-4B48-AE92-3CB828CA02F5}" type="presParOf" srcId="{983A687C-94A5-4AD6-8F00-FD7C43378789}" destId="{BD5C863A-44F7-436A-BF64-1CFDFBF1FD4B}" srcOrd="1" destOrd="0" presId="urn:microsoft.com/office/officeart/2005/8/layout/radial4"/>
    <dgm:cxn modelId="{58A02230-71A4-443C-B816-EE9F57D9C08B}" type="presParOf" srcId="{983A687C-94A5-4AD6-8F00-FD7C43378789}" destId="{7BB981DA-4596-49F2-9ECA-FF692C65815A}" srcOrd="2" destOrd="0" presId="urn:microsoft.com/office/officeart/2005/8/layout/radial4"/>
    <dgm:cxn modelId="{40132AEE-28D7-4D30-AA0E-4E649E3CE754}" type="presParOf" srcId="{983A687C-94A5-4AD6-8F00-FD7C43378789}" destId="{0DE1BD74-E934-4CD4-BE8A-CB4505A43FAC}" srcOrd="3" destOrd="0" presId="urn:microsoft.com/office/officeart/2005/8/layout/radial4"/>
    <dgm:cxn modelId="{D215E3EB-7B7C-4123-881F-987C94E262CB}" type="presParOf" srcId="{983A687C-94A5-4AD6-8F00-FD7C43378789}" destId="{6E20D74A-5EA9-4FFB-8CAD-5139A7D4D006}" srcOrd="4" destOrd="0" presId="urn:microsoft.com/office/officeart/2005/8/layout/radial4"/>
    <dgm:cxn modelId="{78A88CB1-0297-4ACA-ACF8-76106058ACA0}" type="presParOf" srcId="{983A687C-94A5-4AD6-8F00-FD7C43378789}" destId="{CE394F27-80C5-4ACE-8A13-3F80AA08BAF5}" srcOrd="5" destOrd="0" presId="urn:microsoft.com/office/officeart/2005/8/layout/radial4"/>
    <dgm:cxn modelId="{5F1D4922-0227-4A3E-9643-1D1FE8F26F6A}" type="presParOf" srcId="{983A687C-94A5-4AD6-8F00-FD7C43378789}" destId="{65C85885-539B-4AEC-80AB-40C12DEB727D}" srcOrd="6" destOrd="0" presId="urn:microsoft.com/office/officeart/2005/8/layout/radial4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D54F955D-8CB9-4473-82F6-267B69CF4C46}" type="doc">
      <dgm:prSet loTypeId="urn:microsoft.com/office/officeart/2005/8/layout/vList6" loCatId="list" qsTypeId="urn:microsoft.com/office/officeart/2005/8/quickstyle/3d2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535D2354-F1E3-40CD-B18F-3E7B20E8AD72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b="1" dirty="0" smtClean="0">
              <a:solidFill>
                <a:schemeClr val="bg1"/>
              </a:solidFill>
            </a:rPr>
            <a:t>2037 тыс. рублей</a:t>
          </a:r>
        </a:p>
      </dgm:t>
    </dgm:pt>
    <dgm:pt modelId="{CA699159-EEBE-46C8-8C9B-722DD99CD2C4}" type="parTrans" cxnId="{2710059C-61B6-4CD5-8FF0-AFC3C5EBBDB2}">
      <dgm:prSet/>
      <dgm:spPr/>
      <dgm:t>
        <a:bodyPr/>
        <a:lstStyle/>
        <a:p>
          <a:endParaRPr lang="ru-RU" b="1"/>
        </a:p>
      </dgm:t>
    </dgm:pt>
    <dgm:pt modelId="{9FB6DA86-4336-419B-8DB2-852EDF739FC5}" type="sibTrans" cxnId="{2710059C-61B6-4CD5-8FF0-AFC3C5EBBDB2}">
      <dgm:prSet/>
      <dgm:spPr/>
      <dgm:t>
        <a:bodyPr/>
        <a:lstStyle/>
        <a:p>
          <a:endParaRPr lang="ru-RU" b="1"/>
        </a:p>
      </dgm:t>
    </dgm:pt>
    <dgm:pt modelId="{77537FBE-7152-406B-BC54-CF07DC1BB49B}">
      <dgm:prSet custT="1"/>
      <dgm:spPr/>
      <dgm:t>
        <a:bodyPr anchor="ctr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/>
            <a:t>на муниципальные </a:t>
          </a:r>
          <a:r>
            <a:rPr lang="ru-RU" sz="1800" b="1" dirty="0" err="1" smtClean="0"/>
            <a:t>общеобразователь-ные</a:t>
          </a:r>
          <a:r>
            <a:rPr lang="ru-RU" sz="1800" b="1" dirty="0" smtClean="0"/>
            <a:t> учреждения</a:t>
          </a:r>
          <a:endParaRPr lang="ru-RU" sz="1600" b="1" dirty="0"/>
        </a:p>
      </dgm:t>
    </dgm:pt>
    <dgm:pt modelId="{9AD0AA5C-5A98-48E5-BBBA-57C46F5F79A9}" type="parTrans" cxnId="{765446B0-DA1A-4D5B-9CD7-D51C8EEB298C}">
      <dgm:prSet/>
      <dgm:spPr/>
      <dgm:t>
        <a:bodyPr/>
        <a:lstStyle/>
        <a:p>
          <a:endParaRPr lang="ru-RU" b="1"/>
        </a:p>
      </dgm:t>
    </dgm:pt>
    <dgm:pt modelId="{3E9C9826-E648-4714-B0D1-5258D4B6FDFF}" type="sibTrans" cxnId="{765446B0-DA1A-4D5B-9CD7-D51C8EEB298C}">
      <dgm:prSet/>
      <dgm:spPr/>
      <dgm:t>
        <a:bodyPr/>
        <a:lstStyle/>
        <a:p>
          <a:endParaRPr lang="ru-RU" b="1"/>
        </a:p>
      </dgm:t>
    </dgm:pt>
    <dgm:pt modelId="{744AD920-4C11-4FC3-B4E3-40F826F1E17A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 smtClean="0">
              <a:solidFill>
                <a:schemeClr val="bg1"/>
              </a:solidFill>
            </a:rPr>
            <a:t>1150 тыс. рублей,</a:t>
          </a:r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 smtClean="0">
              <a:solidFill>
                <a:schemeClr val="bg1"/>
              </a:solidFill>
            </a:rPr>
            <a:t>755 тыс. рублей</a:t>
          </a:r>
        </a:p>
      </dgm:t>
    </dgm:pt>
    <dgm:pt modelId="{59732731-D329-4362-9D22-0818C0BCFEBD}" type="parTrans" cxnId="{553F35C6-7834-4C4D-9224-25B2EB9E3C15}">
      <dgm:prSet/>
      <dgm:spPr/>
      <dgm:t>
        <a:bodyPr/>
        <a:lstStyle/>
        <a:p>
          <a:endParaRPr lang="ru-RU" b="1"/>
        </a:p>
      </dgm:t>
    </dgm:pt>
    <dgm:pt modelId="{70C8748A-C40E-47CE-8989-3BDE06084B2A}" type="sibTrans" cxnId="{553F35C6-7834-4C4D-9224-25B2EB9E3C15}">
      <dgm:prSet/>
      <dgm:spPr/>
      <dgm:t>
        <a:bodyPr/>
        <a:lstStyle/>
        <a:p>
          <a:endParaRPr lang="ru-RU" b="1"/>
        </a:p>
      </dgm:t>
    </dgm:pt>
    <dgm:pt modelId="{A1C1ED9E-5244-451E-9EC7-E9D6A8528373}">
      <dgm:prSet custT="1"/>
      <dgm:spPr/>
      <dgm:t>
        <a:bodyPr anchor="ctr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/>
            <a:t>на  дошкольные образовательные учреждения</a:t>
          </a:r>
          <a:endParaRPr lang="ru-RU" sz="2200" b="1" dirty="0"/>
        </a:p>
      </dgm:t>
    </dgm:pt>
    <dgm:pt modelId="{E5E4010C-1B08-49FB-A614-1E001F775210}" type="parTrans" cxnId="{E1DF3BA6-7864-4D9E-8157-4E161E2876C1}">
      <dgm:prSet/>
      <dgm:spPr/>
      <dgm:t>
        <a:bodyPr/>
        <a:lstStyle/>
        <a:p>
          <a:endParaRPr lang="ru-RU" b="1"/>
        </a:p>
      </dgm:t>
    </dgm:pt>
    <dgm:pt modelId="{25E57A78-6333-4350-926B-B47A3B44F75D}" type="sibTrans" cxnId="{E1DF3BA6-7864-4D9E-8157-4E161E2876C1}">
      <dgm:prSet/>
      <dgm:spPr/>
      <dgm:t>
        <a:bodyPr/>
        <a:lstStyle/>
        <a:p>
          <a:endParaRPr lang="ru-RU" b="1"/>
        </a:p>
      </dgm:t>
    </dgm:pt>
    <dgm:pt modelId="{A46E05EC-2B82-47B7-857B-10396581ADA8}">
      <dgm:prSet custT="1"/>
      <dgm:spPr/>
      <dgm:t>
        <a:bodyPr anchor="ctr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/>
            <a:t>на учреждения доп. образования</a:t>
          </a:r>
        </a:p>
        <a:p>
          <a:pPr marL="171450" indent="0" algn="l" rtl="0">
            <a:buNone/>
          </a:pPr>
          <a:endParaRPr lang="ru-RU" sz="2200" b="1" dirty="0"/>
        </a:p>
      </dgm:t>
    </dgm:pt>
    <dgm:pt modelId="{ABB3EAFB-7AFF-4B2B-BB33-17A2AD03DFFB}" type="parTrans" cxnId="{FAE30F3E-A86D-4B0C-99ED-42C920A01417}">
      <dgm:prSet/>
      <dgm:spPr/>
      <dgm:t>
        <a:bodyPr/>
        <a:lstStyle/>
        <a:p>
          <a:endParaRPr lang="ru-RU"/>
        </a:p>
      </dgm:t>
    </dgm:pt>
    <dgm:pt modelId="{EB6E6370-4302-4A4E-979F-A56462147F5F}" type="sibTrans" cxnId="{FAE30F3E-A86D-4B0C-99ED-42C920A01417}">
      <dgm:prSet/>
      <dgm:spPr/>
      <dgm:t>
        <a:bodyPr/>
        <a:lstStyle/>
        <a:p>
          <a:endParaRPr lang="ru-RU"/>
        </a:p>
      </dgm:t>
    </dgm:pt>
    <dgm:pt modelId="{0026171A-FAB6-4CC1-873A-ACF38791D806}" type="pres">
      <dgm:prSet presAssocID="{D54F955D-8CB9-4473-82F6-267B69CF4C4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6EB1CA6-A0DF-431F-8F8F-D4272BCC5E02}" type="pres">
      <dgm:prSet presAssocID="{535D2354-F1E3-40CD-B18F-3E7B20E8AD72}" presName="linNode" presStyleCnt="0"/>
      <dgm:spPr/>
    </dgm:pt>
    <dgm:pt modelId="{A222E1F9-1C3A-44B5-9DF7-1C95A746A058}" type="pres">
      <dgm:prSet presAssocID="{535D2354-F1E3-40CD-B18F-3E7B20E8AD72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422650-DAB9-496B-8427-4D5587361E9D}" type="pres">
      <dgm:prSet presAssocID="{535D2354-F1E3-40CD-B18F-3E7B20E8AD72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4E012-3E1A-408C-9BD6-8AD6A88698BF}" type="pres">
      <dgm:prSet presAssocID="{9FB6DA86-4336-419B-8DB2-852EDF739FC5}" presName="spacing" presStyleCnt="0"/>
      <dgm:spPr/>
    </dgm:pt>
    <dgm:pt modelId="{24739F98-2C9E-44AA-8520-A13B713D7967}" type="pres">
      <dgm:prSet presAssocID="{744AD920-4C11-4FC3-B4E3-40F826F1E17A}" presName="linNode" presStyleCnt="0"/>
      <dgm:spPr/>
    </dgm:pt>
    <dgm:pt modelId="{8724AD66-CE6E-45AE-97F1-58043E3A4D71}" type="pres">
      <dgm:prSet presAssocID="{744AD920-4C11-4FC3-B4E3-40F826F1E17A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DF584F-A3CF-4731-8926-BFE7248B87AB}" type="pres">
      <dgm:prSet presAssocID="{744AD920-4C11-4FC3-B4E3-40F826F1E17A}" presName="childShp" presStyleLbl="bgAccFollowNode1" presStyleIdx="1" presStyleCnt="2" custScaleY="1251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DF3BA6-7864-4D9E-8157-4E161E2876C1}" srcId="{744AD920-4C11-4FC3-B4E3-40F826F1E17A}" destId="{A1C1ED9E-5244-451E-9EC7-E9D6A8528373}" srcOrd="0" destOrd="0" parTransId="{E5E4010C-1B08-49FB-A614-1E001F775210}" sibTransId="{25E57A78-6333-4350-926B-B47A3B44F75D}"/>
    <dgm:cxn modelId="{553F35C6-7834-4C4D-9224-25B2EB9E3C15}" srcId="{D54F955D-8CB9-4473-82F6-267B69CF4C46}" destId="{744AD920-4C11-4FC3-B4E3-40F826F1E17A}" srcOrd="1" destOrd="0" parTransId="{59732731-D329-4362-9D22-0818C0BCFEBD}" sibTransId="{70C8748A-C40E-47CE-8989-3BDE06084B2A}"/>
    <dgm:cxn modelId="{FAE30F3E-A86D-4B0C-99ED-42C920A01417}" srcId="{744AD920-4C11-4FC3-B4E3-40F826F1E17A}" destId="{A46E05EC-2B82-47B7-857B-10396581ADA8}" srcOrd="1" destOrd="0" parTransId="{ABB3EAFB-7AFF-4B2B-BB33-17A2AD03DFFB}" sibTransId="{EB6E6370-4302-4A4E-979F-A56462147F5F}"/>
    <dgm:cxn modelId="{47544023-4CE8-449B-9FAE-9CBE1F608F3F}" type="presOf" srcId="{A1C1ED9E-5244-451E-9EC7-E9D6A8528373}" destId="{AEDF584F-A3CF-4731-8926-BFE7248B87AB}" srcOrd="0" destOrd="0" presId="urn:microsoft.com/office/officeart/2005/8/layout/vList6"/>
    <dgm:cxn modelId="{63F1D5BC-56E7-4308-AFE4-5DB73D02B4B2}" type="presOf" srcId="{744AD920-4C11-4FC3-B4E3-40F826F1E17A}" destId="{8724AD66-CE6E-45AE-97F1-58043E3A4D71}" srcOrd="0" destOrd="0" presId="urn:microsoft.com/office/officeart/2005/8/layout/vList6"/>
    <dgm:cxn modelId="{2A70F6BF-316C-4C02-8350-DEB8277DF987}" type="presOf" srcId="{77537FBE-7152-406B-BC54-CF07DC1BB49B}" destId="{A2422650-DAB9-496B-8427-4D5587361E9D}" srcOrd="0" destOrd="0" presId="urn:microsoft.com/office/officeart/2005/8/layout/vList6"/>
    <dgm:cxn modelId="{2710059C-61B6-4CD5-8FF0-AFC3C5EBBDB2}" srcId="{D54F955D-8CB9-4473-82F6-267B69CF4C46}" destId="{535D2354-F1E3-40CD-B18F-3E7B20E8AD72}" srcOrd="0" destOrd="0" parTransId="{CA699159-EEBE-46C8-8C9B-722DD99CD2C4}" sibTransId="{9FB6DA86-4336-419B-8DB2-852EDF739FC5}"/>
    <dgm:cxn modelId="{765446B0-DA1A-4D5B-9CD7-D51C8EEB298C}" srcId="{535D2354-F1E3-40CD-B18F-3E7B20E8AD72}" destId="{77537FBE-7152-406B-BC54-CF07DC1BB49B}" srcOrd="0" destOrd="0" parTransId="{9AD0AA5C-5A98-48E5-BBBA-57C46F5F79A9}" sibTransId="{3E9C9826-E648-4714-B0D1-5258D4B6FDFF}"/>
    <dgm:cxn modelId="{DAC6740A-A922-4034-B79A-315DE798B9CA}" type="presOf" srcId="{A46E05EC-2B82-47B7-857B-10396581ADA8}" destId="{AEDF584F-A3CF-4731-8926-BFE7248B87AB}" srcOrd="0" destOrd="1" presId="urn:microsoft.com/office/officeart/2005/8/layout/vList6"/>
    <dgm:cxn modelId="{88F13C3C-F74D-41B4-9B35-E4661EFC5328}" type="presOf" srcId="{D54F955D-8CB9-4473-82F6-267B69CF4C46}" destId="{0026171A-FAB6-4CC1-873A-ACF38791D806}" srcOrd="0" destOrd="0" presId="urn:microsoft.com/office/officeart/2005/8/layout/vList6"/>
    <dgm:cxn modelId="{C316DC13-0252-4D3A-ADE1-F9B3327A041D}" type="presOf" srcId="{535D2354-F1E3-40CD-B18F-3E7B20E8AD72}" destId="{A222E1F9-1C3A-44B5-9DF7-1C95A746A058}" srcOrd="0" destOrd="0" presId="urn:microsoft.com/office/officeart/2005/8/layout/vList6"/>
    <dgm:cxn modelId="{27453EBE-6026-4E98-A481-2B630ED0154C}" type="presParOf" srcId="{0026171A-FAB6-4CC1-873A-ACF38791D806}" destId="{66EB1CA6-A0DF-431F-8F8F-D4272BCC5E02}" srcOrd="0" destOrd="0" presId="urn:microsoft.com/office/officeart/2005/8/layout/vList6"/>
    <dgm:cxn modelId="{7D8AEA36-4F23-4F4D-81B0-7AEF0A2E379D}" type="presParOf" srcId="{66EB1CA6-A0DF-431F-8F8F-D4272BCC5E02}" destId="{A222E1F9-1C3A-44B5-9DF7-1C95A746A058}" srcOrd="0" destOrd="0" presId="urn:microsoft.com/office/officeart/2005/8/layout/vList6"/>
    <dgm:cxn modelId="{674C0C58-B1B3-447F-8ADA-58ACF0A18E40}" type="presParOf" srcId="{66EB1CA6-A0DF-431F-8F8F-D4272BCC5E02}" destId="{A2422650-DAB9-496B-8427-4D5587361E9D}" srcOrd="1" destOrd="0" presId="urn:microsoft.com/office/officeart/2005/8/layout/vList6"/>
    <dgm:cxn modelId="{28392382-3388-4E8E-BFC5-E40FE30C73F0}" type="presParOf" srcId="{0026171A-FAB6-4CC1-873A-ACF38791D806}" destId="{3D14E012-3E1A-408C-9BD6-8AD6A88698BF}" srcOrd="1" destOrd="0" presId="urn:microsoft.com/office/officeart/2005/8/layout/vList6"/>
    <dgm:cxn modelId="{A8545D8C-8205-45DE-BA28-D60F5AC5930D}" type="presParOf" srcId="{0026171A-FAB6-4CC1-873A-ACF38791D806}" destId="{24739F98-2C9E-44AA-8520-A13B713D7967}" srcOrd="2" destOrd="0" presId="urn:microsoft.com/office/officeart/2005/8/layout/vList6"/>
    <dgm:cxn modelId="{F34B6901-BEAE-4836-B25D-8642D637B786}" type="presParOf" srcId="{24739F98-2C9E-44AA-8520-A13B713D7967}" destId="{8724AD66-CE6E-45AE-97F1-58043E3A4D71}" srcOrd="0" destOrd="0" presId="urn:microsoft.com/office/officeart/2005/8/layout/vList6"/>
    <dgm:cxn modelId="{A6426B9D-62C6-4DC7-87FA-F651A3870B94}" type="presParOf" srcId="{24739F98-2C9E-44AA-8520-A13B713D7967}" destId="{AEDF584F-A3CF-4731-8926-BFE7248B87A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102127-F459-4D73-B127-73FFF0591CDC}" type="doc">
      <dgm:prSet loTypeId="urn:microsoft.com/office/officeart/2005/8/layout/venn1" loCatId="relationship" qsTypeId="urn:microsoft.com/office/officeart/2005/8/quickstyle/3d3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789B186F-07E0-4D42-B817-A2FCFF6D7E8A}">
      <dgm:prSet/>
      <dgm:spPr/>
      <dgm:t>
        <a:bodyPr/>
        <a:lstStyle/>
        <a:p>
          <a:pPr rtl="0"/>
          <a:r>
            <a:rPr lang="ru-RU" b="1" dirty="0" smtClean="0"/>
            <a:t>625 ребенка до 1 года</a:t>
          </a:r>
          <a:endParaRPr lang="ru-RU" b="1" dirty="0"/>
        </a:p>
      </dgm:t>
    </dgm:pt>
    <dgm:pt modelId="{C7F71335-B06D-412F-83B7-DF0A20806CA0}" type="parTrans" cxnId="{7482F979-36CD-412A-9227-2F319B19AB0C}">
      <dgm:prSet/>
      <dgm:spPr/>
      <dgm:t>
        <a:bodyPr/>
        <a:lstStyle/>
        <a:p>
          <a:endParaRPr lang="ru-RU" b="1"/>
        </a:p>
      </dgm:t>
    </dgm:pt>
    <dgm:pt modelId="{A11483F0-B491-4FBB-81AA-BFE0242F901D}" type="sibTrans" cxnId="{7482F979-36CD-412A-9227-2F319B19AB0C}">
      <dgm:prSet/>
      <dgm:spPr/>
      <dgm:t>
        <a:bodyPr/>
        <a:lstStyle/>
        <a:p>
          <a:endParaRPr lang="ru-RU" b="1"/>
        </a:p>
      </dgm:t>
    </dgm:pt>
    <dgm:pt modelId="{DA33216D-EC10-46C3-B4B1-9FEDF0289C34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b="1" dirty="0" smtClean="0"/>
            <a:t>958 ребенка – от 1 года до 2 лет</a:t>
          </a:r>
          <a:endParaRPr lang="ru-RU" b="1" dirty="0"/>
        </a:p>
      </dgm:t>
    </dgm:pt>
    <dgm:pt modelId="{A9F7F940-3FF9-4382-BF3F-A7BD938DD349}" type="parTrans" cxnId="{F5A23213-4B1A-4FE7-997B-1FCA416E2D86}">
      <dgm:prSet/>
      <dgm:spPr/>
      <dgm:t>
        <a:bodyPr/>
        <a:lstStyle/>
        <a:p>
          <a:endParaRPr lang="ru-RU" b="1"/>
        </a:p>
      </dgm:t>
    </dgm:pt>
    <dgm:pt modelId="{6AFEBEE0-FC2F-4CD6-937A-5E2FD76021DE}" type="sibTrans" cxnId="{F5A23213-4B1A-4FE7-997B-1FCA416E2D86}">
      <dgm:prSet/>
      <dgm:spPr/>
      <dgm:t>
        <a:bodyPr/>
        <a:lstStyle/>
        <a:p>
          <a:endParaRPr lang="ru-RU" b="1"/>
        </a:p>
      </dgm:t>
    </dgm:pt>
    <dgm:pt modelId="{0B589D75-B3B1-4B7E-A0D3-A9DC0BC41D9E}">
      <dgm:prSet/>
      <dgm:spPr>
        <a:solidFill>
          <a:srgbClr val="FFFF00"/>
        </a:solidFill>
      </dgm:spPr>
      <dgm:t>
        <a:bodyPr/>
        <a:lstStyle/>
        <a:p>
          <a:pPr rtl="0"/>
          <a:r>
            <a:rPr lang="ru-RU" b="1" dirty="0" smtClean="0"/>
            <a:t>184 ребенка – от 2  до 3 лет</a:t>
          </a:r>
          <a:endParaRPr lang="ru-RU" b="1" dirty="0"/>
        </a:p>
      </dgm:t>
    </dgm:pt>
    <dgm:pt modelId="{B79AF8D6-81CE-48AC-9753-5E06A032586B}" type="parTrans" cxnId="{C95A57D8-EB37-41DF-A793-10265E50FF1C}">
      <dgm:prSet/>
      <dgm:spPr/>
      <dgm:t>
        <a:bodyPr/>
        <a:lstStyle/>
        <a:p>
          <a:endParaRPr lang="ru-RU" b="1"/>
        </a:p>
      </dgm:t>
    </dgm:pt>
    <dgm:pt modelId="{0B58C738-E2A2-419F-829B-80493BC5BF4D}" type="sibTrans" cxnId="{C95A57D8-EB37-41DF-A793-10265E50FF1C}">
      <dgm:prSet/>
      <dgm:spPr/>
      <dgm:t>
        <a:bodyPr/>
        <a:lstStyle/>
        <a:p>
          <a:endParaRPr lang="ru-RU" b="1"/>
        </a:p>
      </dgm:t>
    </dgm:pt>
    <dgm:pt modelId="{4BB3564A-F705-46AC-9D38-84BDD5B0DC3E}" type="pres">
      <dgm:prSet presAssocID="{6D102127-F459-4D73-B127-73FFF0591CD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397D03-194B-4127-AF7F-70F9A8BC511E}" type="pres">
      <dgm:prSet presAssocID="{789B186F-07E0-4D42-B817-A2FCFF6D7E8A}" presName="circ1" presStyleLbl="vennNode1" presStyleIdx="0" presStyleCnt="3"/>
      <dgm:spPr/>
      <dgm:t>
        <a:bodyPr/>
        <a:lstStyle/>
        <a:p>
          <a:endParaRPr lang="ru-RU"/>
        </a:p>
      </dgm:t>
    </dgm:pt>
    <dgm:pt modelId="{E30D8724-4F0D-4D2C-B1A9-77FCFE8741CD}" type="pres">
      <dgm:prSet presAssocID="{789B186F-07E0-4D42-B817-A2FCFF6D7E8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CB92C4-A377-40BB-9452-369351927E60}" type="pres">
      <dgm:prSet presAssocID="{DA33216D-EC10-46C3-B4B1-9FEDF0289C34}" presName="circ2" presStyleLbl="vennNode1" presStyleIdx="1" presStyleCnt="3" custScaleX="107506"/>
      <dgm:spPr/>
      <dgm:t>
        <a:bodyPr/>
        <a:lstStyle/>
        <a:p>
          <a:endParaRPr lang="ru-RU"/>
        </a:p>
      </dgm:t>
    </dgm:pt>
    <dgm:pt modelId="{8EBBC780-6C01-4DBE-AF93-84F768B43C33}" type="pres">
      <dgm:prSet presAssocID="{DA33216D-EC10-46C3-B4B1-9FEDF0289C3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7BF788-E159-4BD3-BF32-F76B84CD2642}" type="pres">
      <dgm:prSet presAssocID="{0B589D75-B3B1-4B7E-A0D3-A9DC0BC41D9E}" presName="circ3" presStyleLbl="vennNode1" presStyleIdx="2" presStyleCnt="3" custScaleX="102944"/>
      <dgm:spPr/>
      <dgm:t>
        <a:bodyPr/>
        <a:lstStyle/>
        <a:p>
          <a:endParaRPr lang="ru-RU"/>
        </a:p>
      </dgm:t>
    </dgm:pt>
    <dgm:pt modelId="{8725B804-6163-4803-A059-7AF3152ABF5D}" type="pres">
      <dgm:prSet presAssocID="{0B589D75-B3B1-4B7E-A0D3-A9DC0BC41D9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410801-E26B-4703-9C74-332F2EC0F1D2}" type="presOf" srcId="{DA33216D-EC10-46C3-B4B1-9FEDF0289C34}" destId="{CCCB92C4-A377-40BB-9452-369351927E60}" srcOrd="0" destOrd="0" presId="urn:microsoft.com/office/officeart/2005/8/layout/venn1"/>
    <dgm:cxn modelId="{ADC1C0E2-AFA1-4FE0-B0CF-E7191B557CE6}" type="presOf" srcId="{0B589D75-B3B1-4B7E-A0D3-A9DC0BC41D9E}" destId="{DF7BF788-E159-4BD3-BF32-F76B84CD2642}" srcOrd="0" destOrd="0" presId="urn:microsoft.com/office/officeart/2005/8/layout/venn1"/>
    <dgm:cxn modelId="{CB693470-BC0E-4D94-979F-790B89D8336C}" type="presOf" srcId="{0B589D75-B3B1-4B7E-A0D3-A9DC0BC41D9E}" destId="{8725B804-6163-4803-A059-7AF3152ABF5D}" srcOrd="1" destOrd="0" presId="urn:microsoft.com/office/officeart/2005/8/layout/venn1"/>
    <dgm:cxn modelId="{252865B2-650E-4C1C-80C3-7548DFD5FBEB}" type="presOf" srcId="{6D102127-F459-4D73-B127-73FFF0591CDC}" destId="{4BB3564A-F705-46AC-9D38-84BDD5B0DC3E}" srcOrd="0" destOrd="0" presId="urn:microsoft.com/office/officeart/2005/8/layout/venn1"/>
    <dgm:cxn modelId="{E25A733F-3C35-4834-B367-F564C5576CC7}" type="presOf" srcId="{789B186F-07E0-4D42-B817-A2FCFF6D7E8A}" destId="{E30D8724-4F0D-4D2C-B1A9-77FCFE8741CD}" srcOrd="1" destOrd="0" presId="urn:microsoft.com/office/officeart/2005/8/layout/venn1"/>
    <dgm:cxn modelId="{B9CF58F9-7C77-4E60-A818-BA2381327715}" type="presOf" srcId="{789B186F-07E0-4D42-B817-A2FCFF6D7E8A}" destId="{EA397D03-194B-4127-AF7F-70F9A8BC511E}" srcOrd="0" destOrd="0" presId="urn:microsoft.com/office/officeart/2005/8/layout/venn1"/>
    <dgm:cxn modelId="{F5A23213-4B1A-4FE7-997B-1FCA416E2D86}" srcId="{6D102127-F459-4D73-B127-73FFF0591CDC}" destId="{DA33216D-EC10-46C3-B4B1-9FEDF0289C34}" srcOrd="1" destOrd="0" parTransId="{A9F7F940-3FF9-4382-BF3F-A7BD938DD349}" sibTransId="{6AFEBEE0-FC2F-4CD6-937A-5E2FD76021DE}"/>
    <dgm:cxn modelId="{10A2B4AB-0383-455A-9A8B-B617B904862F}" type="presOf" srcId="{DA33216D-EC10-46C3-B4B1-9FEDF0289C34}" destId="{8EBBC780-6C01-4DBE-AF93-84F768B43C33}" srcOrd="1" destOrd="0" presId="urn:microsoft.com/office/officeart/2005/8/layout/venn1"/>
    <dgm:cxn modelId="{7482F979-36CD-412A-9227-2F319B19AB0C}" srcId="{6D102127-F459-4D73-B127-73FFF0591CDC}" destId="{789B186F-07E0-4D42-B817-A2FCFF6D7E8A}" srcOrd="0" destOrd="0" parTransId="{C7F71335-B06D-412F-83B7-DF0A20806CA0}" sibTransId="{A11483F0-B491-4FBB-81AA-BFE0242F901D}"/>
    <dgm:cxn modelId="{C95A57D8-EB37-41DF-A793-10265E50FF1C}" srcId="{6D102127-F459-4D73-B127-73FFF0591CDC}" destId="{0B589D75-B3B1-4B7E-A0D3-A9DC0BC41D9E}" srcOrd="2" destOrd="0" parTransId="{B79AF8D6-81CE-48AC-9753-5E06A032586B}" sibTransId="{0B58C738-E2A2-419F-829B-80493BC5BF4D}"/>
    <dgm:cxn modelId="{1C7A8F67-41E0-43C0-BD3D-EBDEC679CF83}" type="presParOf" srcId="{4BB3564A-F705-46AC-9D38-84BDD5B0DC3E}" destId="{EA397D03-194B-4127-AF7F-70F9A8BC511E}" srcOrd="0" destOrd="0" presId="urn:microsoft.com/office/officeart/2005/8/layout/venn1"/>
    <dgm:cxn modelId="{483844DA-2554-4E38-8E0A-B4C930543109}" type="presParOf" srcId="{4BB3564A-F705-46AC-9D38-84BDD5B0DC3E}" destId="{E30D8724-4F0D-4D2C-B1A9-77FCFE8741CD}" srcOrd="1" destOrd="0" presId="urn:microsoft.com/office/officeart/2005/8/layout/venn1"/>
    <dgm:cxn modelId="{4C87015A-A731-4455-81F4-DC4EA76CE42E}" type="presParOf" srcId="{4BB3564A-F705-46AC-9D38-84BDD5B0DC3E}" destId="{CCCB92C4-A377-40BB-9452-369351927E60}" srcOrd="2" destOrd="0" presId="urn:microsoft.com/office/officeart/2005/8/layout/venn1"/>
    <dgm:cxn modelId="{660216C2-3054-4FED-9B0E-EC782D9E4E37}" type="presParOf" srcId="{4BB3564A-F705-46AC-9D38-84BDD5B0DC3E}" destId="{8EBBC780-6C01-4DBE-AF93-84F768B43C33}" srcOrd="3" destOrd="0" presId="urn:microsoft.com/office/officeart/2005/8/layout/venn1"/>
    <dgm:cxn modelId="{783D835F-F934-4157-AABB-1DE7B8333531}" type="presParOf" srcId="{4BB3564A-F705-46AC-9D38-84BDD5B0DC3E}" destId="{DF7BF788-E159-4BD3-BF32-F76B84CD2642}" srcOrd="4" destOrd="0" presId="urn:microsoft.com/office/officeart/2005/8/layout/venn1"/>
    <dgm:cxn modelId="{5566A636-5990-41FD-886A-C50AFFD026D0}" type="presParOf" srcId="{4BB3564A-F705-46AC-9D38-84BDD5B0DC3E}" destId="{8725B804-6163-4803-A059-7AF3152ABF5D}" srcOrd="5" destOrd="0" presId="urn:microsoft.com/office/officeart/2005/8/layout/venn1"/>
  </dgm:cxnLst>
  <dgm:bg>
    <a:solidFill>
      <a:schemeClr val="bg1"/>
    </a:solidFill>
  </dgm:bg>
  <dgm:whole>
    <a:ln w="57150">
      <a:solidFill>
        <a:srgbClr val="00B05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6754CC-723C-4722-BF02-AB36BF096693}" type="doc">
      <dgm:prSet loTypeId="urn:microsoft.com/office/officeart/2005/8/layout/vList5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C60D875-FBA3-4881-ABE5-FD907E28B297}">
      <dgm:prSet custT="1"/>
      <dgm:spPr/>
      <dgm:t>
        <a:bodyPr/>
        <a:lstStyle/>
        <a:p>
          <a:pPr rtl="0"/>
          <a:r>
            <a:rPr lang="ru-RU" sz="4000" b="1" dirty="0" smtClean="0">
              <a:solidFill>
                <a:schemeClr val="tx1"/>
              </a:solidFill>
            </a:rPr>
            <a:t>11 427  </a:t>
          </a:r>
        </a:p>
        <a:p>
          <a:pPr rtl="0"/>
          <a:r>
            <a:rPr lang="ru-RU" sz="4000" b="1" dirty="0" smtClean="0">
              <a:solidFill>
                <a:schemeClr val="tx1"/>
              </a:solidFill>
            </a:rPr>
            <a:t>уч-ся, в том числе</a:t>
          </a:r>
          <a:endParaRPr lang="ru-RU" sz="4000" b="1" dirty="0">
            <a:solidFill>
              <a:schemeClr val="tx1"/>
            </a:solidFill>
          </a:endParaRPr>
        </a:p>
      </dgm:t>
    </dgm:pt>
    <dgm:pt modelId="{E170F78F-327A-4635-AC37-14EE3AF4DDFE}" type="parTrans" cxnId="{AAE71CFE-2E43-4B78-9486-794020B085A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6CDD463-1BD0-44E7-A524-2F46C61D9564}" type="sibTrans" cxnId="{AAE71CFE-2E43-4B78-9486-794020B085A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F38FEA9-F7F2-4D00-84C1-EB21758FCA96}">
      <dgm:prSet/>
      <dgm:spPr/>
      <dgm:t>
        <a:bodyPr/>
        <a:lstStyle/>
        <a:p>
          <a:pPr rtl="0"/>
          <a:r>
            <a:rPr lang="ru-RU" b="1" smtClean="0"/>
            <a:t>87  человек – классы заочной формы обучения</a:t>
          </a:r>
          <a:endParaRPr lang="ru-RU" b="1" dirty="0"/>
        </a:p>
      </dgm:t>
    </dgm:pt>
    <dgm:pt modelId="{F262F8B5-4872-4DB7-8790-82635101DD1F}" type="parTrans" cxnId="{66A65CB6-0C0B-4340-8516-25CF9FEDF58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B380BA5-1597-46B0-B285-BE658273AAFC}" type="sibTrans" cxnId="{66A65CB6-0C0B-4340-8516-25CF9FEDF58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692C8F9-FC9A-47CB-A525-C53716A0733F}">
      <dgm:prSet/>
      <dgm:spPr/>
      <dgm:t>
        <a:bodyPr/>
        <a:lstStyle/>
        <a:p>
          <a:pPr rtl="0"/>
          <a:r>
            <a:rPr lang="ru-RU" b="1" dirty="0" smtClean="0"/>
            <a:t>18 человек  – 1-й класс  ЧОУ «Православная гимназия» </a:t>
          </a:r>
          <a:endParaRPr lang="ru-RU" b="1" dirty="0"/>
        </a:p>
      </dgm:t>
    </dgm:pt>
    <dgm:pt modelId="{0E193A91-C85F-4150-B289-4A386E6F5439}" type="parTrans" cxnId="{B271A362-60BA-4082-9892-16F2E4E5C7B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9A83008-6B7D-4D29-A158-0BB912DBEC52}" type="sibTrans" cxnId="{B271A362-60BA-4082-9892-16F2E4E5C7B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E75894D-E274-4CC1-BA0E-6C71BDE45493}">
      <dgm:prSet/>
      <dgm:spPr/>
      <dgm:t>
        <a:bodyPr/>
        <a:lstStyle/>
        <a:p>
          <a:pPr rtl="0"/>
          <a:r>
            <a:rPr lang="ru-RU" b="1" smtClean="0"/>
            <a:t>123 человека – Специальная (коррекционная) школа-интернат №23 </a:t>
          </a:r>
          <a:endParaRPr lang="ru-RU" b="1" dirty="0"/>
        </a:p>
      </dgm:t>
    </dgm:pt>
    <dgm:pt modelId="{DF09E64D-6D3A-4F83-9869-166FADCCACF4}" type="parTrans" cxnId="{B1EA8599-8E97-4DA7-885A-D2852BE32C6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D893EA1-4FEF-4756-95CF-36E356360708}" type="sibTrans" cxnId="{B1EA8599-8E97-4DA7-885A-D2852BE32C6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01AC2AB-77CC-4E7F-9E9E-CB5D60A4FF26}">
      <dgm:prSet/>
      <dgm:spPr/>
      <dgm:t>
        <a:bodyPr/>
        <a:lstStyle/>
        <a:p>
          <a:pPr rtl="0"/>
          <a:r>
            <a:rPr lang="ru-RU" b="1" smtClean="0"/>
            <a:t>138 учащихся – дети с ОВЗ с отклонениями в развитии </a:t>
          </a:r>
          <a:r>
            <a:rPr lang="en-US" b="1" smtClean="0"/>
            <a:t>VII</a:t>
          </a:r>
          <a:r>
            <a:rPr lang="ru-RU" b="1" smtClean="0"/>
            <a:t> вида в СОШ №3 </a:t>
          </a:r>
          <a:endParaRPr lang="ru-RU" b="1" dirty="0"/>
        </a:p>
      </dgm:t>
    </dgm:pt>
    <dgm:pt modelId="{F3F0EE64-F62C-49FE-8A0C-6628E931451E}" type="parTrans" cxnId="{C1E37747-73B9-4410-A835-DA1504BF8AB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DE0829A-837A-484A-A302-B0C992826BC8}" type="sibTrans" cxnId="{C1E37747-73B9-4410-A835-DA1504BF8AB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5756AB2-940D-4A3E-9C40-B947996B566D}" type="pres">
      <dgm:prSet presAssocID="{AC6754CC-723C-4722-BF02-AB36BF0966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E663C5-B392-4565-80A6-7F7DE61F3F01}" type="pres">
      <dgm:prSet presAssocID="{CC60D875-FBA3-4881-ABE5-FD907E28B297}" presName="linNode" presStyleCnt="0"/>
      <dgm:spPr/>
    </dgm:pt>
    <dgm:pt modelId="{B189C47D-9C97-45A0-81A5-721B4995AE89}" type="pres">
      <dgm:prSet presAssocID="{CC60D875-FBA3-4881-ABE5-FD907E28B297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76B0CB-896A-4048-8043-8D629DE0E22E}" type="pres">
      <dgm:prSet presAssocID="{CC60D875-FBA3-4881-ABE5-FD907E28B297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3A5A93-5C51-4A04-9375-E78861D13EEA}" type="presOf" srcId="{AC6754CC-723C-4722-BF02-AB36BF096693}" destId="{95756AB2-940D-4A3E-9C40-B947996B566D}" srcOrd="0" destOrd="0" presId="urn:microsoft.com/office/officeart/2005/8/layout/vList5"/>
    <dgm:cxn modelId="{B1EA8599-8E97-4DA7-885A-D2852BE32C6B}" srcId="{CC60D875-FBA3-4881-ABE5-FD907E28B297}" destId="{CE75894D-E274-4CC1-BA0E-6C71BDE45493}" srcOrd="2" destOrd="0" parTransId="{DF09E64D-6D3A-4F83-9869-166FADCCACF4}" sibTransId="{5D893EA1-4FEF-4756-95CF-36E356360708}"/>
    <dgm:cxn modelId="{AAE71CFE-2E43-4B78-9486-794020B085A6}" srcId="{AC6754CC-723C-4722-BF02-AB36BF096693}" destId="{CC60D875-FBA3-4881-ABE5-FD907E28B297}" srcOrd="0" destOrd="0" parTransId="{E170F78F-327A-4635-AC37-14EE3AF4DDFE}" sibTransId="{86CDD463-1BD0-44E7-A524-2F46C61D9564}"/>
    <dgm:cxn modelId="{0A4F718D-6A1F-4E40-85C1-49A2703B0972}" type="presOf" srcId="{401AC2AB-77CC-4E7F-9E9E-CB5D60A4FF26}" destId="{7676B0CB-896A-4048-8043-8D629DE0E22E}" srcOrd="0" destOrd="3" presId="urn:microsoft.com/office/officeart/2005/8/layout/vList5"/>
    <dgm:cxn modelId="{B271A362-60BA-4082-9892-16F2E4E5C7BD}" srcId="{CC60D875-FBA3-4881-ABE5-FD907E28B297}" destId="{6692C8F9-FC9A-47CB-A525-C53716A0733F}" srcOrd="1" destOrd="0" parTransId="{0E193A91-C85F-4150-B289-4A386E6F5439}" sibTransId="{99A83008-6B7D-4D29-A158-0BB912DBEC52}"/>
    <dgm:cxn modelId="{26F4AD51-9C16-49D5-AFA9-F003EFE5CD12}" type="presOf" srcId="{6692C8F9-FC9A-47CB-A525-C53716A0733F}" destId="{7676B0CB-896A-4048-8043-8D629DE0E22E}" srcOrd="0" destOrd="1" presId="urn:microsoft.com/office/officeart/2005/8/layout/vList5"/>
    <dgm:cxn modelId="{3936A38C-BCD0-46EC-B5D5-FD37AA372FD5}" type="presOf" srcId="{CC60D875-FBA3-4881-ABE5-FD907E28B297}" destId="{B189C47D-9C97-45A0-81A5-721B4995AE89}" srcOrd="0" destOrd="0" presId="urn:microsoft.com/office/officeart/2005/8/layout/vList5"/>
    <dgm:cxn modelId="{C1E37747-73B9-4410-A835-DA1504BF8AB5}" srcId="{CC60D875-FBA3-4881-ABE5-FD907E28B297}" destId="{401AC2AB-77CC-4E7F-9E9E-CB5D60A4FF26}" srcOrd="3" destOrd="0" parTransId="{F3F0EE64-F62C-49FE-8A0C-6628E931451E}" sibTransId="{ADE0829A-837A-484A-A302-B0C992826BC8}"/>
    <dgm:cxn modelId="{66A65CB6-0C0B-4340-8516-25CF9FEDF58E}" srcId="{CC60D875-FBA3-4881-ABE5-FD907E28B297}" destId="{1F38FEA9-F7F2-4D00-84C1-EB21758FCA96}" srcOrd="0" destOrd="0" parTransId="{F262F8B5-4872-4DB7-8790-82635101DD1F}" sibTransId="{4B380BA5-1597-46B0-B285-BE658273AAFC}"/>
    <dgm:cxn modelId="{FB9A8004-DB9C-4E70-AB72-A64FC79FCBB0}" type="presOf" srcId="{CE75894D-E274-4CC1-BA0E-6C71BDE45493}" destId="{7676B0CB-896A-4048-8043-8D629DE0E22E}" srcOrd="0" destOrd="2" presId="urn:microsoft.com/office/officeart/2005/8/layout/vList5"/>
    <dgm:cxn modelId="{8A639C0A-26F6-42BC-8C4F-F3FF811D501B}" type="presOf" srcId="{1F38FEA9-F7F2-4D00-84C1-EB21758FCA96}" destId="{7676B0CB-896A-4048-8043-8D629DE0E22E}" srcOrd="0" destOrd="0" presId="urn:microsoft.com/office/officeart/2005/8/layout/vList5"/>
    <dgm:cxn modelId="{3B81E167-2026-4443-8BFA-562AEBB3DA3F}" type="presParOf" srcId="{95756AB2-940D-4A3E-9C40-B947996B566D}" destId="{31E663C5-B392-4565-80A6-7F7DE61F3F01}" srcOrd="0" destOrd="0" presId="urn:microsoft.com/office/officeart/2005/8/layout/vList5"/>
    <dgm:cxn modelId="{03437C6F-AA77-48FA-9D53-733D97E8D567}" type="presParOf" srcId="{31E663C5-B392-4565-80A6-7F7DE61F3F01}" destId="{B189C47D-9C97-45A0-81A5-721B4995AE89}" srcOrd="0" destOrd="0" presId="urn:microsoft.com/office/officeart/2005/8/layout/vList5"/>
    <dgm:cxn modelId="{0298DCEC-4486-43D1-953C-1AA1743117A4}" type="presParOf" srcId="{31E663C5-B392-4565-80A6-7F7DE61F3F01}" destId="{7676B0CB-896A-4048-8043-8D629DE0E22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894A42-E14A-4FD8-80E5-2F4BDF7B2A7A}" type="doc">
      <dgm:prSet loTypeId="urn:microsoft.com/office/officeart/2005/8/layout/lProcess2" loCatId="list" qsTypeId="urn:microsoft.com/office/officeart/2005/8/quickstyle/3d3" qsCatId="3D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CB4229FE-F132-445B-B8E5-81A870415D6A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tx1"/>
              </a:solidFill>
            </a:rPr>
            <a:t>в  4  ОУ</a:t>
          </a:r>
          <a:endParaRPr lang="ru-RU" b="1" dirty="0">
            <a:solidFill>
              <a:schemeClr val="tx1"/>
            </a:solidFill>
          </a:endParaRPr>
        </a:p>
      </dgm:t>
    </dgm:pt>
    <dgm:pt modelId="{4CA7FC8D-68D5-4A3C-8769-D932EC7C004C}" type="parTrans" cxnId="{B599BE47-2DF3-4F30-9A24-9EE1F3AC3F3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BA8AA59-52EA-4369-8140-97CC7F0FCA4E}" type="sibTrans" cxnId="{B599BE47-2DF3-4F30-9A24-9EE1F3AC3F3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7F47E5B-E455-4A46-B532-0AD62B705098}">
      <dgm:prSet/>
      <dgm:spPr/>
      <dgm:t>
        <a:bodyPr/>
        <a:lstStyle/>
        <a:p>
          <a:pPr rtl="0"/>
          <a:r>
            <a:rPr lang="ru-RU" b="1" i="0" baseline="0" smtClean="0">
              <a:solidFill>
                <a:schemeClr val="tx1"/>
              </a:solidFill>
            </a:rPr>
            <a:t>8 классов  профильного обучения</a:t>
          </a:r>
          <a:endParaRPr lang="ru-RU" b="1" dirty="0">
            <a:solidFill>
              <a:schemeClr val="tx1"/>
            </a:solidFill>
          </a:endParaRPr>
        </a:p>
      </dgm:t>
    </dgm:pt>
    <dgm:pt modelId="{AA2E0257-A528-456F-886F-6F7EFF58F7FC}" type="parTrans" cxnId="{4BA124B4-859C-4C48-B4D9-C5528E97BF2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CDDD9CA-8872-4D80-AD40-5537C0C153CF}" type="sibTrans" cxnId="{4BA124B4-859C-4C48-B4D9-C5528E97BF2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C598E61-24E8-493C-87EF-A5D24D5FEFC9}">
      <dgm:prSet/>
      <dgm:spPr/>
      <dgm:t>
        <a:bodyPr/>
        <a:lstStyle/>
        <a:p>
          <a:pPr rtl="0"/>
          <a:r>
            <a:rPr lang="ru-RU" b="1" i="0" baseline="0" smtClean="0">
              <a:solidFill>
                <a:schemeClr val="tx1"/>
              </a:solidFill>
            </a:rPr>
            <a:t>208 </a:t>
          </a:r>
          <a:r>
            <a:rPr lang="ru-RU" b="1" smtClean="0">
              <a:solidFill>
                <a:schemeClr val="tx1"/>
              </a:solidFill>
            </a:rPr>
            <a:t>(19,4%) старшеклассников </a:t>
          </a:r>
          <a:endParaRPr lang="ru-RU" b="1" dirty="0">
            <a:solidFill>
              <a:schemeClr val="tx1"/>
            </a:solidFill>
          </a:endParaRPr>
        </a:p>
      </dgm:t>
    </dgm:pt>
    <dgm:pt modelId="{E4A9C130-4C9D-4646-A5FA-8FA58DEA9BF5}" type="parTrans" cxnId="{5DCD60C2-EED6-4F17-9ED8-47D071B1129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B581921-81B8-40F7-BF08-4A3F11CE7B37}" type="sibTrans" cxnId="{5DCD60C2-EED6-4F17-9ED8-47D071B1129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438A57B-AEB2-44E6-AC59-57203073A9EF}">
      <dgm:prSet/>
      <dgm:spPr/>
      <dgm:t>
        <a:bodyPr/>
        <a:lstStyle/>
        <a:p>
          <a:pPr rtl="0"/>
          <a:r>
            <a:rPr lang="ru-RU" b="1" i="0" baseline="0" smtClean="0">
              <a:solidFill>
                <a:schemeClr val="tx1"/>
              </a:solidFill>
            </a:rPr>
            <a:t>2014г. – 12,6%</a:t>
          </a:r>
          <a:endParaRPr lang="ru-RU" b="1" i="0" baseline="0" dirty="0">
            <a:solidFill>
              <a:schemeClr val="tx1"/>
            </a:solidFill>
          </a:endParaRPr>
        </a:p>
      </dgm:t>
    </dgm:pt>
    <dgm:pt modelId="{47262DC6-B234-40F7-AEAF-0102EB0A04D6}" type="parTrans" cxnId="{C4EB0D9F-7E06-4F30-B862-90A1E8AD23F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11A5F1B-B187-4C81-99C9-425EA2480D4D}" type="sibTrans" cxnId="{C4EB0D9F-7E06-4F30-B862-90A1E8AD23F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6A21D47-9098-40E8-85FB-C15D1C08530E}">
      <dgm:prSet/>
      <dgm:spPr/>
      <dgm:t>
        <a:bodyPr/>
        <a:lstStyle/>
        <a:p>
          <a:pPr rtl="0"/>
          <a:r>
            <a:rPr lang="ru-RU" b="1" i="0" baseline="0" smtClean="0">
              <a:solidFill>
                <a:schemeClr val="tx1"/>
              </a:solidFill>
            </a:rPr>
            <a:t>в 5 ОУ </a:t>
          </a:r>
          <a:endParaRPr lang="ru-RU" b="1" dirty="0">
            <a:solidFill>
              <a:schemeClr val="tx1"/>
            </a:solidFill>
          </a:endParaRPr>
        </a:p>
      </dgm:t>
    </dgm:pt>
    <dgm:pt modelId="{63E62545-CF1F-49E8-8084-D9605702457F}" type="parTrans" cxnId="{8E7D20C4-B1C1-4149-BF4C-8AB3F5EF247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C404238-7922-485D-9E5B-79CA314A685C}" type="sibTrans" cxnId="{8E7D20C4-B1C1-4149-BF4C-8AB3F5EF247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2E5A477-7B4A-485E-BD93-008650F799DC}">
      <dgm:prSet/>
      <dgm:spPr/>
      <dgm:t>
        <a:bodyPr/>
        <a:lstStyle/>
        <a:p>
          <a:pPr rtl="0"/>
          <a:r>
            <a:rPr lang="ru-RU" b="1" i="0" baseline="0" smtClean="0">
              <a:solidFill>
                <a:schemeClr val="tx1"/>
              </a:solidFill>
            </a:rPr>
            <a:t>52 </a:t>
          </a:r>
          <a:r>
            <a:rPr lang="ru-RU" b="1" smtClean="0">
              <a:solidFill>
                <a:schemeClr val="tx1"/>
              </a:solidFill>
            </a:rPr>
            <a:t>класса с углубленным изучением отдельных предметов</a:t>
          </a:r>
          <a:endParaRPr lang="ru-RU" b="1" dirty="0">
            <a:solidFill>
              <a:schemeClr val="tx1"/>
            </a:solidFill>
          </a:endParaRPr>
        </a:p>
      </dgm:t>
    </dgm:pt>
    <dgm:pt modelId="{A8428A69-B99E-40AC-AA71-B4157152F5C3}" type="parTrans" cxnId="{4F45BCBD-A8C3-4D34-9DF6-84F823E49D0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9586EEF-1AA0-4068-9FF6-4E4A36899C48}" type="sibTrans" cxnId="{4F45BCBD-A8C3-4D34-9DF6-84F823E49D0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FAAFB95-01E9-449D-A4E0-3CA6BCD2235E}">
      <dgm:prSet/>
      <dgm:spPr/>
      <dgm:t>
        <a:bodyPr/>
        <a:lstStyle/>
        <a:p>
          <a:pPr rtl="0"/>
          <a:r>
            <a:rPr lang="ru-RU" b="1" smtClean="0">
              <a:solidFill>
                <a:schemeClr val="tx1"/>
              </a:solidFill>
            </a:rPr>
            <a:t>1311(20,7%) </a:t>
          </a:r>
          <a:r>
            <a:rPr lang="ru-RU" b="1" i="0" baseline="0" smtClean="0">
              <a:solidFill>
                <a:schemeClr val="tx1"/>
              </a:solidFill>
            </a:rPr>
            <a:t>обучающихся 5-11 классов </a:t>
          </a:r>
          <a:endParaRPr lang="ru-RU" b="1" dirty="0">
            <a:solidFill>
              <a:schemeClr val="tx1"/>
            </a:solidFill>
          </a:endParaRPr>
        </a:p>
      </dgm:t>
    </dgm:pt>
    <dgm:pt modelId="{728A51BD-D58C-4E0D-90FF-98153A2290B6}" type="parTrans" cxnId="{81992E4D-87B0-4D93-8959-4A85728C208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A2A2CB5-C022-425A-A8FB-85080F7420A2}" type="sibTrans" cxnId="{81992E4D-87B0-4D93-8959-4A85728C208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C9F067C-D953-4482-905D-6D700341438B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tx1"/>
              </a:solidFill>
            </a:rPr>
            <a:t>2014г. – 16,4%</a:t>
          </a:r>
          <a:endParaRPr lang="ru-RU" b="1" i="0" baseline="0" dirty="0">
            <a:solidFill>
              <a:schemeClr val="tx1"/>
            </a:solidFill>
          </a:endParaRPr>
        </a:p>
      </dgm:t>
    </dgm:pt>
    <dgm:pt modelId="{9E4B2F55-583C-4017-B990-8F6A2CD726F2}" type="parTrans" cxnId="{CACB8737-FE23-44C1-8B53-7AEB4613169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C065B18-581E-4CD8-B5FE-CB44EA9657A1}" type="sibTrans" cxnId="{CACB8737-FE23-44C1-8B53-7AEB4613169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A929BAD-3C3E-4DAE-A8F6-F883BEDF0226}" type="pres">
      <dgm:prSet presAssocID="{BB894A42-E14A-4FD8-80E5-2F4BDF7B2A7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007171-1405-4AC0-90A9-BFDAAEF071D7}" type="pres">
      <dgm:prSet presAssocID="{CB4229FE-F132-445B-B8E5-81A870415D6A}" presName="compNode" presStyleCnt="0"/>
      <dgm:spPr/>
    </dgm:pt>
    <dgm:pt modelId="{E2FBD215-DFAB-41A7-BC97-454B33BF0D14}" type="pres">
      <dgm:prSet presAssocID="{CB4229FE-F132-445B-B8E5-81A870415D6A}" presName="aNode" presStyleLbl="bgShp" presStyleIdx="0" presStyleCnt="2"/>
      <dgm:spPr/>
      <dgm:t>
        <a:bodyPr/>
        <a:lstStyle/>
        <a:p>
          <a:endParaRPr lang="ru-RU"/>
        </a:p>
      </dgm:t>
    </dgm:pt>
    <dgm:pt modelId="{8750AFD6-A767-4833-AE62-CE11B45BED7D}" type="pres">
      <dgm:prSet presAssocID="{CB4229FE-F132-445B-B8E5-81A870415D6A}" presName="textNode" presStyleLbl="bgShp" presStyleIdx="0" presStyleCnt="2"/>
      <dgm:spPr/>
      <dgm:t>
        <a:bodyPr/>
        <a:lstStyle/>
        <a:p>
          <a:endParaRPr lang="ru-RU"/>
        </a:p>
      </dgm:t>
    </dgm:pt>
    <dgm:pt modelId="{2BE096B2-2530-4961-B9D7-0DB06E01A8EC}" type="pres">
      <dgm:prSet presAssocID="{CB4229FE-F132-445B-B8E5-81A870415D6A}" presName="compChildNode" presStyleCnt="0"/>
      <dgm:spPr/>
    </dgm:pt>
    <dgm:pt modelId="{59545E32-3082-4010-9DB0-2F86A667221A}" type="pres">
      <dgm:prSet presAssocID="{CB4229FE-F132-445B-B8E5-81A870415D6A}" presName="theInnerList" presStyleCnt="0"/>
      <dgm:spPr/>
    </dgm:pt>
    <dgm:pt modelId="{43930A68-980F-4B0D-9172-5EEB44A0FD31}" type="pres">
      <dgm:prSet presAssocID="{47F47E5B-E455-4A46-B532-0AD62B705098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65C422-608A-4FB9-B988-0B4F6B68DF19}" type="pres">
      <dgm:prSet presAssocID="{47F47E5B-E455-4A46-B532-0AD62B705098}" presName="aSpace2" presStyleCnt="0"/>
      <dgm:spPr/>
    </dgm:pt>
    <dgm:pt modelId="{F8A9BBFF-7F1F-410D-BE0A-D1882F0FAFB9}" type="pres">
      <dgm:prSet presAssocID="{FC598E61-24E8-493C-87EF-A5D24D5FEFC9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379BE8-B1D8-489F-81A9-76E282C87D3A}" type="pres">
      <dgm:prSet presAssocID="{FC598E61-24E8-493C-87EF-A5D24D5FEFC9}" presName="aSpace2" presStyleCnt="0"/>
      <dgm:spPr/>
    </dgm:pt>
    <dgm:pt modelId="{A7EAB6B9-851A-42D7-861B-BDC14DFFCCF6}" type="pres">
      <dgm:prSet presAssocID="{0438A57B-AEB2-44E6-AC59-57203073A9EF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EF5ADB-9D0C-48D2-8AA7-DB5FF7E625BB}" type="pres">
      <dgm:prSet presAssocID="{CB4229FE-F132-445B-B8E5-81A870415D6A}" presName="aSpace" presStyleCnt="0"/>
      <dgm:spPr/>
    </dgm:pt>
    <dgm:pt modelId="{BF854C2F-B9AD-41EC-B228-3AD43093BCFC}" type="pres">
      <dgm:prSet presAssocID="{D6A21D47-9098-40E8-85FB-C15D1C08530E}" presName="compNode" presStyleCnt="0"/>
      <dgm:spPr/>
    </dgm:pt>
    <dgm:pt modelId="{43C58B6F-A2CB-44BE-9A98-7A250B5CC349}" type="pres">
      <dgm:prSet presAssocID="{D6A21D47-9098-40E8-85FB-C15D1C08530E}" presName="aNode" presStyleLbl="bgShp" presStyleIdx="1" presStyleCnt="2"/>
      <dgm:spPr/>
      <dgm:t>
        <a:bodyPr/>
        <a:lstStyle/>
        <a:p>
          <a:endParaRPr lang="ru-RU"/>
        </a:p>
      </dgm:t>
    </dgm:pt>
    <dgm:pt modelId="{A3C93D7D-A420-437D-8EB6-C023C1A5A804}" type="pres">
      <dgm:prSet presAssocID="{D6A21D47-9098-40E8-85FB-C15D1C08530E}" presName="textNode" presStyleLbl="bgShp" presStyleIdx="1" presStyleCnt="2"/>
      <dgm:spPr/>
      <dgm:t>
        <a:bodyPr/>
        <a:lstStyle/>
        <a:p>
          <a:endParaRPr lang="ru-RU"/>
        </a:p>
      </dgm:t>
    </dgm:pt>
    <dgm:pt modelId="{0C8635CE-30F3-4DF5-A83D-3EE12D378A93}" type="pres">
      <dgm:prSet presAssocID="{D6A21D47-9098-40E8-85FB-C15D1C08530E}" presName="compChildNode" presStyleCnt="0"/>
      <dgm:spPr/>
    </dgm:pt>
    <dgm:pt modelId="{550C43B8-B650-419E-AFE8-A335A9836CCC}" type="pres">
      <dgm:prSet presAssocID="{D6A21D47-9098-40E8-85FB-C15D1C08530E}" presName="theInnerList" presStyleCnt="0"/>
      <dgm:spPr/>
    </dgm:pt>
    <dgm:pt modelId="{AEFA9CBC-C607-4F54-8956-D50A61245424}" type="pres">
      <dgm:prSet presAssocID="{02E5A477-7B4A-485E-BD93-008650F799DC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DAF723-9F2D-4A7B-A5E7-43D7FD55FC48}" type="pres">
      <dgm:prSet presAssocID="{02E5A477-7B4A-485E-BD93-008650F799DC}" presName="aSpace2" presStyleCnt="0"/>
      <dgm:spPr/>
    </dgm:pt>
    <dgm:pt modelId="{634F8EBB-470D-402C-98FB-43218763297C}" type="pres">
      <dgm:prSet presAssocID="{2FAAFB95-01E9-449D-A4E0-3CA6BCD2235E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CBDFA9-7021-46E9-BF63-C234980D7CCD}" type="pres">
      <dgm:prSet presAssocID="{2FAAFB95-01E9-449D-A4E0-3CA6BCD2235E}" presName="aSpace2" presStyleCnt="0"/>
      <dgm:spPr/>
    </dgm:pt>
    <dgm:pt modelId="{42F1A1E2-6623-49D2-9CEA-6B046BC5C9D2}" type="pres">
      <dgm:prSet presAssocID="{BC9F067C-D953-4482-905D-6D700341438B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CF2850-0437-4201-AAFA-697D185B8978}" type="presOf" srcId="{2FAAFB95-01E9-449D-A4E0-3CA6BCD2235E}" destId="{634F8EBB-470D-402C-98FB-43218763297C}" srcOrd="0" destOrd="0" presId="urn:microsoft.com/office/officeart/2005/8/layout/lProcess2"/>
    <dgm:cxn modelId="{A7BEDAF5-94D6-4347-9C00-359A4783C96D}" type="presOf" srcId="{47F47E5B-E455-4A46-B532-0AD62B705098}" destId="{43930A68-980F-4B0D-9172-5EEB44A0FD31}" srcOrd="0" destOrd="0" presId="urn:microsoft.com/office/officeart/2005/8/layout/lProcess2"/>
    <dgm:cxn modelId="{5733B04F-2201-4961-9FFB-DF5870AAF683}" type="presOf" srcId="{FC598E61-24E8-493C-87EF-A5D24D5FEFC9}" destId="{F8A9BBFF-7F1F-410D-BE0A-D1882F0FAFB9}" srcOrd="0" destOrd="0" presId="urn:microsoft.com/office/officeart/2005/8/layout/lProcess2"/>
    <dgm:cxn modelId="{F5082E0B-D032-43A5-B0AE-E62CB365C28B}" type="presOf" srcId="{02E5A477-7B4A-485E-BD93-008650F799DC}" destId="{AEFA9CBC-C607-4F54-8956-D50A61245424}" srcOrd="0" destOrd="0" presId="urn:microsoft.com/office/officeart/2005/8/layout/lProcess2"/>
    <dgm:cxn modelId="{8E7D20C4-B1C1-4149-BF4C-8AB3F5EF247C}" srcId="{BB894A42-E14A-4FD8-80E5-2F4BDF7B2A7A}" destId="{D6A21D47-9098-40E8-85FB-C15D1C08530E}" srcOrd="1" destOrd="0" parTransId="{63E62545-CF1F-49E8-8084-D9605702457F}" sibTransId="{FC404238-7922-485D-9E5B-79CA314A685C}"/>
    <dgm:cxn modelId="{6C24DD0E-2836-4A7D-9E58-6B5F0B551E26}" type="presOf" srcId="{D6A21D47-9098-40E8-85FB-C15D1C08530E}" destId="{43C58B6F-A2CB-44BE-9A98-7A250B5CC349}" srcOrd="0" destOrd="0" presId="urn:microsoft.com/office/officeart/2005/8/layout/lProcess2"/>
    <dgm:cxn modelId="{CACB8737-FE23-44C1-8B53-7AEB46131698}" srcId="{D6A21D47-9098-40E8-85FB-C15D1C08530E}" destId="{BC9F067C-D953-4482-905D-6D700341438B}" srcOrd="2" destOrd="0" parTransId="{9E4B2F55-583C-4017-B990-8F6A2CD726F2}" sibTransId="{3C065B18-581E-4CD8-B5FE-CB44EA9657A1}"/>
    <dgm:cxn modelId="{ED501428-C788-4F79-80DB-E880DF193D01}" type="presOf" srcId="{CB4229FE-F132-445B-B8E5-81A870415D6A}" destId="{E2FBD215-DFAB-41A7-BC97-454B33BF0D14}" srcOrd="0" destOrd="0" presId="urn:microsoft.com/office/officeart/2005/8/layout/lProcess2"/>
    <dgm:cxn modelId="{4F45BCBD-A8C3-4D34-9DF6-84F823E49D04}" srcId="{D6A21D47-9098-40E8-85FB-C15D1C08530E}" destId="{02E5A477-7B4A-485E-BD93-008650F799DC}" srcOrd="0" destOrd="0" parTransId="{A8428A69-B99E-40AC-AA71-B4157152F5C3}" sibTransId="{99586EEF-1AA0-4068-9FF6-4E4A36899C48}"/>
    <dgm:cxn modelId="{B599BE47-2DF3-4F30-9A24-9EE1F3AC3F3C}" srcId="{BB894A42-E14A-4FD8-80E5-2F4BDF7B2A7A}" destId="{CB4229FE-F132-445B-B8E5-81A870415D6A}" srcOrd="0" destOrd="0" parTransId="{4CA7FC8D-68D5-4A3C-8769-D932EC7C004C}" sibTransId="{2BA8AA59-52EA-4369-8140-97CC7F0FCA4E}"/>
    <dgm:cxn modelId="{C4EB0D9F-7E06-4F30-B862-90A1E8AD23FA}" srcId="{CB4229FE-F132-445B-B8E5-81A870415D6A}" destId="{0438A57B-AEB2-44E6-AC59-57203073A9EF}" srcOrd="2" destOrd="0" parTransId="{47262DC6-B234-40F7-AEAF-0102EB0A04D6}" sibTransId="{811A5F1B-B187-4C81-99C9-425EA2480D4D}"/>
    <dgm:cxn modelId="{4BA124B4-859C-4C48-B4D9-C5528E97BF27}" srcId="{CB4229FE-F132-445B-B8E5-81A870415D6A}" destId="{47F47E5B-E455-4A46-B532-0AD62B705098}" srcOrd="0" destOrd="0" parTransId="{AA2E0257-A528-456F-886F-6F7EFF58F7FC}" sibTransId="{3CDDD9CA-8872-4D80-AD40-5537C0C153CF}"/>
    <dgm:cxn modelId="{2FFEC3CE-80B8-4596-993C-3D1BB70B8810}" type="presOf" srcId="{BB894A42-E14A-4FD8-80E5-2F4BDF7B2A7A}" destId="{6A929BAD-3C3E-4DAE-A8F6-F883BEDF0226}" srcOrd="0" destOrd="0" presId="urn:microsoft.com/office/officeart/2005/8/layout/lProcess2"/>
    <dgm:cxn modelId="{5C2E00F0-0CAB-41AE-86E9-47F485836C82}" type="presOf" srcId="{0438A57B-AEB2-44E6-AC59-57203073A9EF}" destId="{A7EAB6B9-851A-42D7-861B-BDC14DFFCCF6}" srcOrd="0" destOrd="0" presId="urn:microsoft.com/office/officeart/2005/8/layout/lProcess2"/>
    <dgm:cxn modelId="{5DAC2145-5AE4-4D41-BA99-08DE06678481}" type="presOf" srcId="{CB4229FE-F132-445B-B8E5-81A870415D6A}" destId="{8750AFD6-A767-4833-AE62-CE11B45BED7D}" srcOrd="1" destOrd="0" presId="urn:microsoft.com/office/officeart/2005/8/layout/lProcess2"/>
    <dgm:cxn modelId="{5DCD60C2-EED6-4F17-9ED8-47D071B1129E}" srcId="{CB4229FE-F132-445B-B8E5-81A870415D6A}" destId="{FC598E61-24E8-493C-87EF-A5D24D5FEFC9}" srcOrd="1" destOrd="0" parTransId="{E4A9C130-4C9D-4646-A5FA-8FA58DEA9BF5}" sibTransId="{6B581921-81B8-40F7-BF08-4A3F11CE7B37}"/>
    <dgm:cxn modelId="{DFFCBCF4-E56A-4050-8F5A-C4D54F4E5EF5}" type="presOf" srcId="{BC9F067C-D953-4482-905D-6D700341438B}" destId="{42F1A1E2-6623-49D2-9CEA-6B046BC5C9D2}" srcOrd="0" destOrd="0" presId="urn:microsoft.com/office/officeart/2005/8/layout/lProcess2"/>
    <dgm:cxn modelId="{81992E4D-87B0-4D93-8959-4A85728C2089}" srcId="{D6A21D47-9098-40E8-85FB-C15D1C08530E}" destId="{2FAAFB95-01E9-449D-A4E0-3CA6BCD2235E}" srcOrd="1" destOrd="0" parTransId="{728A51BD-D58C-4E0D-90FF-98153A2290B6}" sibTransId="{FA2A2CB5-C022-425A-A8FB-85080F7420A2}"/>
    <dgm:cxn modelId="{08EA41F5-E55F-44B5-BFFE-40BBCD1108CA}" type="presOf" srcId="{D6A21D47-9098-40E8-85FB-C15D1C08530E}" destId="{A3C93D7D-A420-437D-8EB6-C023C1A5A804}" srcOrd="1" destOrd="0" presId="urn:microsoft.com/office/officeart/2005/8/layout/lProcess2"/>
    <dgm:cxn modelId="{2D303398-D666-4E6C-9FC5-43E58EA0537C}" type="presParOf" srcId="{6A929BAD-3C3E-4DAE-A8F6-F883BEDF0226}" destId="{70007171-1405-4AC0-90A9-BFDAAEF071D7}" srcOrd="0" destOrd="0" presId="urn:microsoft.com/office/officeart/2005/8/layout/lProcess2"/>
    <dgm:cxn modelId="{D7143172-A2D1-476C-BC38-A4AD855A2826}" type="presParOf" srcId="{70007171-1405-4AC0-90A9-BFDAAEF071D7}" destId="{E2FBD215-DFAB-41A7-BC97-454B33BF0D14}" srcOrd="0" destOrd="0" presId="urn:microsoft.com/office/officeart/2005/8/layout/lProcess2"/>
    <dgm:cxn modelId="{92D7C26F-10ED-4B0F-A33A-4486D598C730}" type="presParOf" srcId="{70007171-1405-4AC0-90A9-BFDAAEF071D7}" destId="{8750AFD6-A767-4833-AE62-CE11B45BED7D}" srcOrd="1" destOrd="0" presId="urn:microsoft.com/office/officeart/2005/8/layout/lProcess2"/>
    <dgm:cxn modelId="{E9A13091-DC5D-4287-BD42-123DCF0393F7}" type="presParOf" srcId="{70007171-1405-4AC0-90A9-BFDAAEF071D7}" destId="{2BE096B2-2530-4961-B9D7-0DB06E01A8EC}" srcOrd="2" destOrd="0" presId="urn:microsoft.com/office/officeart/2005/8/layout/lProcess2"/>
    <dgm:cxn modelId="{5E0542F4-A5D5-47DF-B70F-D2C9380C2392}" type="presParOf" srcId="{2BE096B2-2530-4961-B9D7-0DB06E01A8EC}" destId="{59545E32-3082-4010-9DB0-2F86A667221A}" srcOrd="0" destOrd="0" presId="urn:microsoft.com/office/officeart/2005/8/layout/lProcess2"/>
    <dgm:cxn modelId="{34429D2A-1436-442E-A388-B9D9226F3BF6}" type="presParOf" srcId="{59545E32-3082-4010-9DB0-2F86A667221A}" destId="{43930A68-980F-4B0D-9172-5EEB44A0FD31}" srcOrd="0" destOrd="0" presId="urn:microsoft.com/office/officeart/2005/8/layout/lProcess2"/>
    <dgm:cxn modelId="{0F13CD26-476A-4030-ADC2-4E46396F4956}" type="presParOf" srcId="{59545E32-3082-4010-9DB0-2F86A667221A}" destId="{4C65C422-608A-4FB9-B988-0B4F6B68DF19}" srcOrd="1" destOrd="0" presId="urn:microsoft.com/office/officeart/2005/8/layout/lProcess2"/>
    <dgm:cxn modelId="{C06532E9-0ABE-4675-8EA8-B263A45A2C61}" type="presParOf" srcId="{59545E32-3082-4010-9DB0-2F86A667221A}" destId="{F8A9BBFF-7F1F-410D-BE0A-D1882F0FAFB9}" srcOrd="2" destOrd="0" presId="urn:microsoft.com/office/officeart/2005/8/layout/lProcess2"/>
    <dgm:cxn modelId="{82F90F79-9814-444E-A936-EEEA316F95D0}" type="presParOf" srcId="{59545E32-3082-4010-9DB0-2F86A667221A}" destId="{9F379BE8-B1D8-489F-81A9-76E282C87D3A}" srcOrd="3" destOrd="0" presId="urn:microsoft.com/office/officeart/2005/8/layout/lProcess2"/>
    <dgm:cxn modelId="{F1C10768-7677-4FCA-A521-2CA9646E804A}" type="presParOf" srcId="{59545E32-3082-4010-9DB0-2F86A667221A}" destId="{A7EAB6B9-851A-42D7-861B-BDC14DFFCCF6}" srcOrd="4" destOrd="0" presId="urn:microsoft.com/office/officeart/2005/8/layout/lProcess2"/>
    <dgm:cxn modelId="{5E0A5AD0-A71C-41D8-BF18-698A57E055C4}" type="presParOf" srcId="{6A929BAD-3C3E-4DAE-A8F6-F883BEDF0226}" destId="{65EF5ADB-9D0C-48D2-8AA7-DB5FF7E625BB}" srcOrd="1" destOrd="0" presId="urn:microsoft.com/office/officeart/2005/8/layout/lProcess2"/>
    <dgm:cxn modelId="{9257C93F-3413-4F1C-A878-1330C03392B6}" type="presParOf" srcId="{6A929BAD-3C3E-4DAE-A8F6-F883BEDF0226}" destId="{BF854C2F-B9AD-41EC-B228-3AD43093BCFC}" srcOrd="2" destOrd="0" presId="urn:microsoft.com/office/officeart/2005/8/layout/lProcess2"/>
    <dgm:cxn modelId="{9356620E-BA93-4279-8ABE-C61318722968}" type="presParOf" srcId="{BF854C2F-B9AD-41EC-B228-3AD43093BCFC}" destId="{43C58B6F-A2CB-44BE-9A98-7A250B5CC349}" srcOrd="0" destOrd="0" presId="urn:microsoft.com/office/officeart/2005/8/layout/lProcess2"/>
    <dgm:cxn modelId="{DBF8650A-A1D3-4A42-A8FE-9925A2FF460C}" type="presParOf" srcId="{BF854C2F-B9AD-41EC-B228-3AD43093BCFC}" destId="{A3C93D7D-A420-437D-8EB6-C023C1A5A804}" srcOrd="1" destOrd="0" presId="urn:microsoft.com/office/officeart/2005/8/layout/lProcess2"/>
    <dgm:cxn modelId="{E80E8C9E-F4E4-4CD7-B8E7-29B522CB3CDE}" type="presParOf" srcId="{BF854C2F-B9AD-41EC-B228-3AD43093BCFC}" destId="{0C8635CE-30F3-4DF5-A83D-3EE12D378A93}" srcOrd="2" destOrd="0" presId="urn:microsoft.com/office/officeart/2005/8/layout/lProcess2"/>
    <dgm:cxn modelId="{839DE078-9B8F-4CAB-BC50-CCBBCF7CBB95}" type="presParOf" srcId="{0C8635CE-30F3-4DF5-A83D-3EE12D378A93}" destId="{550C43B8-B650-419E-AFE8-A335A9836CCC}" srcOrd="0" destOrd="0" presId="urn:microsoft.com/office/officeart/2005/8/layout/lProcess2"/>
    <dgm:cxn modelId="{235BD6D2-9D1B-443D-85CA-45DBEC3FEEF5}" type="presParOf" srcId="{550C43B8-B650-419E-AFE8-A335A9836CCC}" destId="{AEFA9CBC-C607-4F54-8956-D50A61245424}" srcOrd="0" destOrd="0" presId="urn:microsoft.com/office/officeart/2005/8/layout/lProcess2"/>
    <dgm:cxn modelId="{21AFA6AD-D31C-4E00-9C1B-F20455C269D6}" type="presParOf" srcId="{550C43B8-B650-419E-AFE8-A335A9836CCC}" destId="{91DAF723-9F2D-4A7B-A5E7-43D7FD55FC48}" srcOrd="1" destOrd="0" presId="urn:microsoft.com/office/officeart/2005/8/layout/lProcess2"/>
    <dgm:cxn modelId="{C75BEFF1-0C52-44F2-9AC8-AC9F36A1CA3C}" type="presParOf" srcId="{550C43B8-B650-419E-AFE8-A335A9836CCC}" destId="{634F8EBB-470D-402C-98FB-43218763297C}" srcOrd="2" destOrd="0" presId="urn:microsoft.com/office/officeart/2005/8/layout/lProcess2"/>
    <dgm:cxn modelId="{D7F4ECA8-DD0C-45DB-9F80-0242B1A46173}" type="presParOf" srcId="{550C43B8-B650-419E-AFE8-A335A9836CCC}" destId="{74CBDFA9-7021-46E9-BF63-C234980D7CCD}" srcOrd="3" destOrd="0" presId="urn:microsoft.com/office/officeart/2005/8/layout/lProcess2"/>
    <dgm:cxn modelId="{C71F455A-DC0B-4072-977E-4DB29C9B5D2D}" type="presParOf" srcId="{550C43B8-B650-419E-AFE8-A335A9836CCC}" destId="{42F1A1E2-6623-49D2-9CEA-6B046BC5C9D2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B8229E-08F0-4C8F-85AD-CAD3F8401BAE}" type="doc">
      <dgm:prSet loTypeId="urn:microsoft.com/office/officeart/2005/8/layout/radial4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63115B3-58FC-400A-92F3-944948E42F89}">
      <dgm:prSet custT="1"/>
      <dgm:spPr/>
      <dgm:t>
        <a:bodyPr/>
        <a:lstStyle/>
        <a:p>
          <a:pPr rtl="0"/>
          <a:r>
            <a:rPr lang="ru-RU" sz="2800" b="1" dirty="0" smtClean="0">
              <a:solidFill>
                <a:schemeClr val="tx1"/>
              </a:solidFill>
            </a:rPr>
            <a:t>МБУ ДО «Дворец детского творчества»</a:t>
          </a:r>
          <a:endParaRPr lang="ru-RU" sz="2800" b="1" dirty="0">
            <a:solidFill>
              <a:schemeClr val="tx1"/>
            </a:solidFill>
          </a:endParaRPr>
        </a:p>
      </dgm:t>
    </dgm:pt>
    <dgm:pt modelId="{7B73DAB8-B062-43BB-9DD4-9AAF87FDE003}" type="parTrans" cxnId="{518EEC7B-6AC4-4112-88D6-928C4C3DD8D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C996BA0-BA13-456F-9F5F-D924D486F948}" type="sibTrans" cxnId="{518EEC7B-6AC4-4112-88D6-928C4C3DD8D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DD555FD-A90E-435D-8ED5-887B062B2D1A}">
      <dgm:prSet/>
      <dgm:spPr/>
      <dgm:t>
        <a:bodyPr/>
        <a:lstStyle/>
        <a:p>
          <a:pPr rtl="0"/>
          <a:r>
            <a:rPr lang="ru-RU" b="1" smtClean="0">
              <a:solidFill>
                <a:schemeClr val="tx1"/>
              </a:solidFill>
            </a:rPr>
            <a:t>Центр детского творчества</a:t>
          </a:r>
          <a:endParaRPr lang="ru-RU" b="1" dirty="0">
            <a:solidFill>
              <a:schemeClr val="tx1"/>
            </a:solidFill>
          </a:endParaRPr>
        </a:p>
      </dgm:t>
    </dgm:pt>
    <dgm:pt modelId="{C1A31C66-ACF1-481E-9665-FF698DD14592}" type="parTrans" cxnId="{5DA6D0E1-AC04-4235-A919-24D808DBE84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4635FD0-3724-471B-A44F-63EA3FF6A46D}" type="sibTrans" cxnId="{5DA6D0E1-AC04-4235-A919-24D808DBE84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F6674A1-135E-4BCC-997F-65A721266130}">
      <dgm:prSet/>
      <dgm:spPr/>
      <dgm:t>
        <a:bodyPr/>
        <a:lstStyle/>
        <a:p>
          <a:pPr rtl="0"/>
          <a:r>
            <a:rPr lang="ru-RU" b="1" smtClean="0">
              <a:solidFill>
                <a:schemeClr val="tx1"/>
              </a:solidFill>
            </a:rPr>
            <a:t>Центр детского и юношеского туризма и экскурсий</a:t>
          </a:r>
          <a:endParaRPr lang="ru-RU" b="1" dirty="0">
            <a:solidFill>
              <a:schemeClr val="tx1"/>
            </a:solidFill>
          </a:endParaRPr>
        </a:p>
      </dgm:t>
    </dgm:pt>
    <dgm:pt modelId="{9979DE2D-B927-4EF5-B05B-6B56A7FCB5CF}" type="parTrans" cxnId="{789EB033-2E40-4CA6-9421-165C9DF9944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BE02EAC-7789-483B-9E92-FB032524EBAB}" type="sibTrans" cxnId="{789EB033-2E40-4CA6-9421-165C9DF9944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7823F2A-A309-4F3E-94D2-2625113A3DA3}">
      <dgm:prSet/>
      <dgm:spPr/>
      <dgm:t>
        <a:bodyPr/>
        <a:lstStyle/>
        <a:p>
          <a:pPr rtl="0"/>
          <a:r>
            <a:rPr lang="ru-RU" b="1" smtClean="0">
              <a:solidFill>
                <a:schemeClr val="tx1"/>
              </a:solidFill>
            </a:rPr>
            <a:t>Центр детского технического творчества</a:t>
          </a:r>
          <a:endParaRPr lang="ru-RU" b="1" dirty="0">
            <a:solidFill>
              <a:schemeClr val="tx1"/>
            </a:solidFill>
          </a:endParaRPr>
        </a:p>
      </dgm:t>
    </dgm:pt>
    <dgm:pt modelId="{A8266D7E-4385-4DAC-A7E7-5A79603A79A8}" type="parTrans" cxnId="{D270BA39-0616-4B2C-87D4-5F07A53DB41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53DC99D-8D68-4DFF-9486-6D2BA34138C8}" type="sibTrans" cxnId="{D270BA39-0616-4B2C-87D4-5F07A53DB41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D086ED6-337B-44BD-88E8-B427039FC715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Станция юных натуралистов</a:t>
          </a:r>
          <a:endParaRPr lang="ru-RU" b="1" dirty="0">
            <a:solidFill>
              <a:schemeClr val="tx1"/>
            </a:solidFill>
          </a:endParaRPr>
        </a:p>
      </dgm:t>
    </dgm:pt>
    <dgm:pt modelId="{55572D01-182C-4CE9-A3A5-2611522AC41D}" type="parTrans" cxnId="{B83066B6-A69F-41B3-B701-6EF485A56F3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98A288B-161E-4B45-A54B-27A66EA078AD}" type="sibTrans" cxnId="{B83066B6-A69F-41B3-B701-6EF485A56F3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D71CC70-66CC-4056-90BC-CADA706A1C2A}" type="pres">
      <dgm:prSet presAssocID="{63B8229E-08F0-4C8F-85AD-CAD3F8401BA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E9A6BE-1892-499C-B051-3B8426C488AF}" type="pres">
      <dgm:prSet presAssocID="{063115B3-58FC-400A-92F3-944948E42F89}" presName="centerShape" presStyleLbl="node0" presStyleIdx="0" presStyleCnt="1" custScaleX="132517" custScaleY="114162"/>
      <dgm:spPr/>
      <dgm:t>
        <a:bodyPr/>
        <a:lstStyle/>
        <a:p>
          <a:endParaRPr lang="ru-RU"/>
        </a:p>
      </dgm:t>
    </dgm:pt>
    <dgm:pt modelId="{9B6BA2A5-0BFD-4A0F-910E-E6C20C3D7311}" type="pres">
      <dgm:prSet presAssocID="{C1A31C66-ACF1-481E-9665-FF698DD14592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0EAE2B67-2FA6-4AA3-AF90-35DAE98C8504}" type="pres">
      <dgm:prSet presAssocID="{0DD555FD-A90E-435D-8ED5-887B062B2D1A}" presName="node" presStyleLbl="node1" presStyleIdx="0" presStyleCnt="4" custRadScaleRad="111343" custRadScaleInc="-30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01718-5650-4FC6-BEDE-99ACEF03F017}" type="pres">
      <dgm:prSet presAssocID="{9979DE2D-B927-4EF5-B05B-6B56A7FCB5CF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2157DC10-2E0D-4136-81F4-91E842ED4C42}" type="pres">
      <dgm:prSet presAssocID="{FF6674A1-135E-4BCC-997F-65A72126613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5D001C-0F22-42C5-B5D8-B4887CD8697A}" type="pres">
      <dgm:prSet presAssocID="{A8266D7E-4385-4DAC-A7E7-5A79603A79A8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A8B8FF79-2238-4441-925B-4560C5FF81A0}" type="pres">
      <dgm:prSet presAssocID="{17823F2A-A309-4F3E-94D2-2625113A3DA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4FF32C-59FC-4151-A6D2-E3B2A79D1584}" type="pres">
      <dgm:prSet presAssocID="{55572D01-182C-4CE9-A3A5-2611522AC41D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B8532EBD-8E7F-4816-926C-D6976BB42060}" type="pres">
      <dgm:prSet presAssocID="{6D086ED6-337B-44BD-88E8-B427039FC715}" presName="node" presStyleLbl="node1" presStyleIdx="3" presStyleCnt="4" custRadScaleRad="108807" custRadScaleInc="18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70BA39-0616-4B2C-87D4-5F07A53DB413}" srcId="{063115B3-58FC-400A-92F3-944948E42F89}" destId="{17823F2A-A309-4F3E-94D2-2625113A3DA3}" srcOrd="2" destOrd="0" parTransId="{A8266D7E-4385-4DAC-A7E7-5A79603A79A8}" sibTransId="{B53DC99D-8D68-4DFF-9486-6D2BA34138C8}"/>
    <dgm:cxn modelId="{518EEC7B-6AC4-4112-88D6-928C4C3DD8D0}" srcId="{63B8229E-08F0-4C8F-85AD-CAD3F8401BAE}" destId="{063115B3-58FC-400A-92F3-944948E42F89}" srcOrd="0" destOrd="0" parTransId="{7B73DAB8-B062-43BB-9DD4-9AAF87FDE003}" sibTransId="{9C996BA0-BA13-456F-9F5F-D924D486F948}"/>
    <dgm:cxn modelId="{98958446-6173-4092-926D-5D965AC08D4B}" type="presOf" srcId="{17823F2A-A309-4F3E-94D2-2625113A3DA3}" destId="{A8B8FF79-2238-4441-925B-4560C5FF81A0}" srcOrd="0" destOrd="0" presId="urn:microsoft.com/office/officeart/2005/8/layout/radial4"/>
    <dgm:cxn modelId="{202C6278-2ED4-4A69-84E9-11C0F8BD7125}" type="presOf" srcId="{6D086ED6-337B-44BD-88E8-B427039FC715}" destId="{B8532EBD-8E7F-4816-926C-D6976BB42060}" srcOrd="0" destOrd="0" presId="urn:microsoft.com/office/officeart/2005/8/layout/radial4"/>
    <dgm:cxn modelId="{789EB033-2E40-4CA6-9421-165C9DF9944B}" srcId="{063115B3-58FC-400A-92F3-944948E42F89}" destId="{FF6674A1-135E-4BCC-997F-65A721266130}" srcOrd="1" destOrd="0" parTransId="{9979DE2D-B927-4EF5-B05B-6B56A7FCB5CF}" sibTransId="{CBE02EAC-7789-483B-9E92-FB032524EBAB}"/>
    <dgm:cxn modelId="{2CEAABD0-7A50-4D4E-A3D8-E6D90960886D}" type="presOf" srcId="{55572D01-182C-4CE9-A3A5-2611522AC41D}" destId="{384FF32C-59FC-4151-A6D2-E3B2A79D1584}" srcOrd="0" destOrd="0" presId="urn:microsoft.com/office/officeart/2005/8/layout/radial4"/>
    <dgm:cxn modelId="{D7007EEA-4A61-4128-8B58-B53352D0B240}" type="presOf" srcId="{9979DE2D-B927-4EF5-B05B-6B56A7FCB5CF}" destId="{45F01718-5650-4FC6-BEDE-99ACEF03F017}" srcOrd="0" destOrd="0" presId="urn:microsoft.com/office/officeart/2005/8/layout/radial4"/>
    <dgm:cxn modelId="{1E512C73-C410-40CF-92F2-ED938690DAF8}" type="presOf" srcId="{63B8229E-08F0-4C8F-85AD-CAD3F8401BAE}" destId="{0D71CC70-66CC-4056-90BC-CADA706A1C2A}" srcOrd="0" destOrd="0" presId="urn:microsoft.com/office/officeart/2005/8/layout/radial4"/>
    <dgm:cxn modelId="{6146A19D-5AAF-4FE6-8DCB-839A3A79519B}" type="presOf" srcId="{A8266D7E-4385-4DAC-A7E7-5A79603A79A8}" destId="{D95D001C-0F22-42C5-B5D8-B4887CD8697A}" srcOrd="0" destOrd="0" presId="urn:microsoft.com/office/officeart/2005/8/layout/radial4"/>
    <dgm:cxn modelId="{5DA6D0E1-AC04-4235-A919-24D808DBE847}" srcId="{063115B3-58FC-400A-92F3-944948E42F89}" destId="{0DD555FD-A90E-435D-8ED5-887B062B2D1A}" srcOrd="0" destOrd="0" parTransId="{C1A31C66-ACF1-481E-9665-FF698DD14592}" sibTransId="{F4635FD0-3724-471B-A44F-63EA3FF6A46D}"/>
    <dgm:cxn modelId="{B83066B6-A69F-41B3-B701-6EF485A56F30}" srcId="{063115B3-58FC-400A-92F3-944948E42F89}" destId="{6D086ED6-337B-44BD-88E8-B427039FC715}" srcOrd="3" destOrd="0" parTransId="{55572D01-182C-4CE9-A3A5-2611522AC41D}" sibTransId="{E98A288B-161E-4B45-A54B-27A66EA078AD}"/>
    <dgm:cxn modelId="{FD7DCA46-A879-4617-AD19-76F95B05E667}" type="presOf" srcId="{063115B3-58FC-400A-92F3-944948E42F89}" destId="{A4E9A6BE-1892-499C-B051-3B8426C488AF}" srcOrd="0" destOrd="0" presId="urn:microsoft.com/office/officeart/2005/8/layout/radial4"/>
    <dgm:cxn modelId="{735EC13F-1AD2-4981-B6F1-8EEF1E03AB8F}" type="presOf" srcId="{0DD555FD-A90E-435D-8ED5-887B062B2D1A}" destId="{0EAE2B67-2FA6-4AA3-AF90-35DAE98C8504}" srcOrd="0" destOrd="0" presId="urn:microsoft.com/office/officeart/2005/8/layout/radial4"/>
    <dgm:cxn modelId="{2CDF5DF1-F131-4591-8C5B-645C2EDAE889}" type="presOf" srcId="{C1A31C66-ACF1-481E-9665-FF698DD14592}" destId="{9B6BA2A5-0BFD-4A0F-910E-E6C20C3D7311}" srcOrd="0" destOrd="0" presId="urn:microsoft.com/office/officeart/2005/8/layout/radial4"/>
    <dgm:cxn modelId="{6B470A9F-5A22-4795-8DDA-0AAF5436DCEF}" type="presOf" srcId="{FF6674A1-135E-4BCC-997F-65A721266130}" destId="{2157DC10-2E0D-4136-81F4-91E842ED4C42}" srcOrd="0" destOrd="0" presId="urn:microsoft.com/office/officeart/2005/8/layout/radial4"/>
    <dgm:cxn modelId="{F7B3A146-E3BA-4983-918B-027AE5075FF7}" type="presParOf" srcId="{0D71CC70-66CC-4056-90BC-CADA706A1C2A}" destId="{A4E9A6BE-1892-499C-B051-3B8426C488AF}" srcOrd="0" destOrd="0" presId="urn:microsoft.com/office/officeart/2005/8/layout/radial4"/>
    <dgm:cxn modelId="{09AD7B86-7757-4C22-841D-EEDE38889EFE}" type="presParOf" srcId="{0D71CC70-66CC-4056-90BC-CADA706A1C2A}" destId="{9B6BA2A5-0BFD-4A0F-910E-E6C20C3D7311}" srcOrd="1" destOrd="0" presId="urn:microsoft.com/office/officeart/2005/8/layout/radial4"/>
    <dgm:cxn modelId="{82C52BA9-A1FC-46FD-957F-A46613E6DE81}" type="presParOf" srcId="{0D71CC70-66CC-4056-90BC-CADA706A1C2A}" destId="{0EAE2B67-2FA6-4AA3-AF90-35DAE98C8504}" srcOrd="2" destOrd="0" presId="urn:microsoft.com/office/officeart/2005/8/layout/radial4"/>
    <dgm:cxn modelId="{7082174D-96CC-402B-8E1B-4AC8435320A7}" type="presParOf" srcId="{0D71CC70-66CC-4056-90BC-CADA706A1C2A}" destId="{45F01718-5650-4FC6-BEDE-99ACEF03F017}" srcOrd="3" destOrd="0" presId="urn:microsoft.com/office/officeart/2005/8/layout/radial4"/>
    <dgm:cxn modelId="{2F1BA5ED-0E1C-430A-9740-21FCC1319F66}" type="presParOf" srcId="{0D71CC70-66CC-4056-90BC-CADA706A1C2A}" destId="{2157DC10-2E0D-4136-81F4-91E842ED4C42}" srcOrd="4" destOrd="0" presId="urn:microsoft.com/office/officeart/2005/8/layout/radial4"/>
    <dgm:cxn modelId="{E93788FE-BDC3-43D6-A3D1-61EA9AE1B34D}" type="presParOf" srcId="{0D71CC70-66CC-4056-90BC-CADA706A1C2A}" destId="{D95D001C-0F22-42C5-B5D8-B4887CD8697A}" srcOrd="5" destOrd="0" presId="urn:microsoft.com/office/officeart/2005/8/layout/radial4"/>
    <dgm:cxn modelId="{25DA43F3-B857-4919-9F88-7C921D54492E}" type="presParOf" srcId="{0D71CC70-66CC-4056-90BC-CADA706A1C2A}" destId="{A8B8FF79-2238-4441-925B-4560C5FF81A0}" srcOrd="6" destOrd="0" presId="urn:microsoft.com/office/officeart/2005/8/layout/radial4"/>
    <dgm:cxn modelId="{E743400B-B220-41B7-8BDF-D73A621508D5}" type="presParOf" srcId="{0D71CC70-66CC-4056-90BC-CADA706A1C2A}" destId="{384FF32C-59FC-4151-A6D2-E3B2A79D1584}" srcOrd="7" destOrd="0" presId="urn:microsoft.com/office/officeart/2005/8/layout/radial4"/>
    <dgm:cxn modelId="{4E52B63D-8C8D-4362-AE3D-2C637D738019}" type="presParOf" srcId="{0D71CC70-66CC-4056-90BC-CADA706A1C2A}" destId="{B8532EBD-8E7F-4816-926C-D6976BB42060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6B343B-2F63-4B49-9D40-EB2F6B9F422B}" type="doc">
      <dgm:prSet loTypeId="urn:microsoft.com/office/officeart/2005/8/layout/pList2#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9DB2ECE-5770-41ED-BCCF-61BDADBE556B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МБУ ДО</a:t>
          </a:r>
        </a:p>
        <a:p>
          <a:pPr rtl="0"/>
          <a:r>
            <a:rPr lang="ru-RU" b="1" dirty="0" smtClean="0">
              <a:solidFill>
                <a:schemeClr val="tx1"/>
              </a:solidFill>
            </a:rPr>
            <a:t> «Дворец детского творчества»</a:t>
          </a:r>
          <a:endParaRPr lang="ru-RU" b="1" dirty="0">
            <a:solidFill>
              <a:schemeClr val="tx1"/>
            </a:solidFill>
          </a:endParaRPr>
        </a:p>
      </dgm:t>
    </dgm:pt>
    <dgm:pt modelId="{0C8C2559-4F31-4997-B141-8287B85CD29A}" type="parTrans" cxnId="{6604DA14-6126-43C7-8CE9-3831F0AB355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97DC3EF-D07F-4FB5-A202-99F5DAD04DCA}" type="sibTrans" cxnId="{6604DA14-6126-43C7-8CE9-3831F0AB355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526894C-A1C7-4CB3-AA7B-CA525B23E8D6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3 детско-юношеских спортивных школы: </a:t>
          </a:r>
        </a:p>
        <a:p>
          <a:pPr rtl="0"/>
          <a:r>
            <a:rPr lang="ru-RU" b="1" dirty="0" smtClean="0">
              <a:solidFill>
                <a:schemeClr val="tx1"/>
              </a:solidFill>
            </a:rPr>
            <a:t>ДЮСШ №1, </a:t>
          </a:r>
        </a:p>
        <a:p>
          <a:pPr rtl="0"/>
          <a:r>
            <a:rPr lang="ru-RU" b="1" dirty="0" smtClean="0">
              <a:solidFill>
                <a:schemeClr val="tx1"/>
              </a:solidFill>
            </a:rPr>
            <a:t>ДЮСШ «Рекорд»,</a:t>
          </a:r>
        </a:p>
        <a:p>
          <a:pPr rtl="0"/>
          <a:r>
            <a:rPr lang="ru-RU" b="1" dirty="0" smtClean="0">
              <a:solidFill>
                <a:schemeClr val="tx1"/>
              </a:solidFill>
            </a:rPr>
            <a:t> ДЮСШ «Шерстяник» </a:t>
          </a:r>
          <a:endParaRPr lang="ru-RU" b="1" dirty="0">
            <a:solidFill>
              <a:schemeClr val="tx1"/>
            </a:solidFill>
          </a:endParaRPr>
        </a:p>
      </dgm:t>
    </dgm:pt>
    <dgm:pt modelId="{6862902F-E3B0-4B24-B5D1-9465994EB1A1}" type="parTrans" cxnId="{917074A7-F2DB-47E1-AC7F-E929BBC94E8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FDAE2DF-6C46-442C-AB40-92B50666F282}" type="sibTrans" cxnId="{917074A7-F2DB-47E1-AC7F-E929BBC94E8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6267849-C229-4965-B22C-8A62BDD04495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2 центра: «Психологический центр образования» и «Детский оздоровительно-образовательный (профильный) центр «Гренада»</a:t>
          </a:r>
          <a:endParaRPr lang="ru-RU" b="1" dirty="0">
            <a:solidFill>
              <a:schemeClr val="tx1"/>
            </a:solidFill>
          </a:endParaRPr>
        </a:p>
      </dgm:t>
    </dgm:pt>
    <dgm:pt modelId="{2CB51E5F-886C-4E0C-875A-7574F6C74E92}" type="parTrans" cxnId="{EBCB8DC4-FC4D-422D-AC8D-0A057446343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B25D2DF-EEAF-4BCA-B250-5BD03B9B029B}" type="sibTrans" cxnId="{EBCB8DC4-FC4D-422D-AC8D-0A057446343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DED46B3-C321-413E-B5CE-9FE38E341348}" type="pres">
      <dgm:prSet presAssocID="{166B343B-2F63-4B49-9D40-EB2F6B9F422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3799E3-3910-4260-8A6E-9079FA06DDC7}" type="pres">
      <dgm:prSet presAssocID="{166B343B-2F63-4B49-9D40-EB2F6B9F422B}" presName="bkgdShp" presStyleLbl="alignAccFollowNode1" presStyleIdx="0" presStyleCnt="1"/>
      <dgm:spPr>
        <a:ln>
          <a:solidFill>
            <a:schemeClr val="accent1"/>
          </a:solidFill>
        </a:ln>
      </dgm:spPr>
    </dgm:pt>
    <dgm:pt modelId="{A0225CA5-DA27-406A-B01E-8CD4C1286EB5}" type="pres">
      <dgm:prSet presAssocID="{166B343B-2F63-4B49-9D40-EB2F6B9F422B}" presName="linComp" presStyleCnt="0"/>
      <dgm:spPr/>
    </dgm:pt>
    <dgm:pt modelId="{A7A4B0F9-1250-4EE5-903C-AF6330ABD322}" type="pres">
      <dgm:prSet presAssocID="{09DB2ECE-5770-41ED-BCCF-61BDADBE556B}" presName="compNode" presStyleCnt="0"/>
      <dgm:spPr/>
    </dgm:pt>
    <dgm:pt modelId="{80A0E5D3-F134-47C9-ACA9-B69086E618F7}" type="pres">
      <dgm:prSet presAssocID="{09DB2ECE-5770-41ED-BCCF-61BDADBE556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EB9592-C9D9-4F88-B3DC-8A3122115F3E}" type="pres">
      <dgm:prSet presAssocID="{09DB2ECE-5770-41ED-BCCF-61BDADBE556B}" presName="invisiNode" presStyleLbl="node1" presStyleIdx="0" presStyleCnt="3"/>
      <dgm:spPr/>
    </dgm:pt>
    <dgm:pt modelId="{04986ABF-BFE7-461C-B93E-32CCABA0C29B}" type="pres">
      <dgm:prSet presAssocID="{09DB2ECE-5770-41ED-BCCF-61BDADBE556B}" presName="imagNode" presStyleLbl="fgImgPlace1" presStyleIdx="0" presStyleCnt="3" custScaleX="8652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C202DA9-2AFD-4C6D-8C77-6B427E8CA9F0}" type="pres">
      <dgm:prSet presAssocID="{397DC3EF-D07F-4FB5-A202-99F5DAD04DC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71F43FD-8616-458C-AEFA-FCE3809E50F2}" type="pres">
      <dgm:prSet presAssocID="{6526894C-A1C7-4CB3-AA7B-CA525B23E8D6}" presName="compNode" presStyleCnt="0"/>
      <dgm:spPr/>
    </dgm:pt>
    <dgm:pt modelId="{2CAE9AE1-976C-4614-9F4A-AC2FE2DFD403}" type="pres">
      <dgm:prSet presAssocID="{6526894C-A1C7-4CB3-AA7B-CA525B23E8D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CBCF8A-628B-4B2F-A4FD-90E7A54AB96E}" type="pres">
      <dgm:prSet presAssocID="{6526894C-A1C7-4CB3-AA7B-CA525B23E8D6}" presName="invisiNode" presStyleLbl="node1" presStyleIdx="1" presStyleCnt="3"/>
      <dgm:spPr/>
    </dgm:pt>
    <dgm:pt modelId="{B83B2F34-9616-49D1-95BB-B356EB91DAAE}" type="pres">
      <dgm:prSet presAssocID="{6526894C-A1C7-4CB3-AA7B-CA525B23E8D6}" presName="imagNode" presStyleLbl="fgImgPlace1" presStyleIdx="1" presStyleCnt="3" custScaleX="85650" custScaleY="9673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002ADA0-64AD-4A17-8161-E66C54E3FEFE}" type="pres">
      <dgm:prSet presAssocID="{0FDAE2DF-6C46-442C-AB40-92B50666F28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DDEA0DA-667C-44D9-826A-019FD9342789}" type="pres">
      <dgm:prSet presAssocID="{C6267849-C229-4965-B22C-8A62BDD04495}" presName="compNode" presStyleCnt="0"/>
      <dgm:spPr/>
    </dgm:pt>
    <dgm:pt modelId="{CE40B1CC-FC80-4814-8BD0-84730D996889}" type="pres">
      <dgm:prSet presAssocID="{C6267849-C229-4965-B22C-8A62BDD0449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36F4D4-D46F-47CC-957C-6D410CDB8E3F}" type="pres">
      <dgm:prSet presAssocID="{C6267849-C229-4965-B22C-8A62BDD04495}" presName="invisiNode" presStyleLbl="node1" presStyleIdx="2" presStyleCnt="3"/>
      <dgm:spPr/>
    </dgm:pt>
    <dgm:pt modelId="{A27FABB8-284B-421E-A59B-23E2A1E100B8}" type="pres">
      <dgm:prSet presAssocID="{C6267849-C229-4965-B22C-8A62BDD04495}" presName="imagNode" presStyleLbl="fgImgPlace1" presStyleIdx="2" presStyleCnt="3" custScaleX="77818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1"/>
          </a:solidFill>
        </a:ln>
      </dgm:spPr>
    </dgm:pt>
  </dgm:ptLst>
  <dgm:cxnLst>
    <dgm:cxn modelId="{EBCB8DC4-FC4D-422D-AC8D-0A0574463435}" srcId="{166B343B-2F63-4B49-9D40-EB2F6B9F422B}" destId="{C6267849-C229-4965-B22C-8A62BDD04495}" srcOrd="2" destOrd="0" parTransId="{2CB51E5F-886C-4E0C-875A-7574F6C74E92}" sibTransId="{6B25D2DF-EEAF-4BCA-B250-5BD03B9B029B}"/>
    <dgm:cxn modelId="{DE9327AD-2B96-4668-86CB-D5D7BD4D9094}" type="presOf" srcId="{166B343B-2F63-4B49-9D40-EB2F6B9F422B}" destId="{9DED46B3-C321-413E-B5CE-9FE38E341348}" srcOrd="0" destOrd="0" presId="urn:microsoft.com/office/officeart/2005/8/layout/pList2#1"/>
    <dgm:cxn modelId="{4FAD2324-32C6-4ABE-9408-1C5FFA06B8F9}" type="presOf" srcId="{C6267849-C229-4965-B22C-8A62BDD04495}" destId="{CE40B1CC-FC80-4814-8BD0-84730D996889}" srcOrd="0" destOrd="0" presId="urn:microsoft.com/office/officeart/2005/8/layout/pList2#1"/>
    <dgm:cxn modelId="{A1AD225A-27E7-4789-9412-AC5852B15EE4}" type="presOf" srcId="{6526894C-A1C7-4CB3-AA7B-CA525B23E8D6}" destId="{2CAE9AE1-976C-4614-9F4A-AC2FE2DFD403}" srcOrd="0" destOrd="0" presId="urn:microsoft.com/office/officeart/2005/8/layout/pList2#1"/>
    <dgm:cxn modelId="{1D1A4E36-3139-4208-805F-935CB56AB266}" type="presOf" srcId="{0FDAE2DF-6C46-442C-AB40-92B50666F282}" destId="{B002ADA0-64AD-4A17-8161-E66C54E3FEFE}" srcOrd="0" destOrd="0" presId="urn:microsoft.com/office/officeart/2005/8/layout/pList2#1"/>
    <dgm:cxn modelId="{877EFE7E-6AE1-499A-A3B6-90F019F7FA25}" type="presOf" srcId="{397DC3EF-D07F-4FB5-A202-99F5DAD04DCA}" destId="{DC202DA9-2AFD-4C6D-8C77-6B427E8CA9F0}" srcOrd="0" destOrd="0" presId="urn:microsoft.com/office/officeart/2005/8/layout/pList2#1"/>
    <dgm:cxn modelId="{6604DA14-6126-43C7-8CE9-3831F0AB355C}" srcId="{166B343B-2F63-4B49-9D40-EB2F6B9F422B}" destId="{09DB2ECE-5770-41ED-BCCF-61BDADBE556B}" srcOrd="0" destOrd="0" parTransId="{0C8C2559-4F31-4997-B141-8287B85CD29A}" sibTransId="{397DC3EF-D07F-4FB5-A202-99F5DAD04DCA}"/>
    <dgm:cxn modelId="{6A38B2F5-C510-4238-960C-63F24AB53B90}" type="presOf" srcId="{09DB2ECE-5770-41ED-BCCF-61BDADBE556B}" destId="{80A0E5D3-F134-47C9-ACA9-B69086E618F7}" srcOrd="0" destOrd="0" presId="urn:microsoft.com/office/officeart/2005/8/layout/pList2#1"/>
    <dgm:cxn modelId="{917074A7-F2DB-47E1-AC7F-E929BBC94E8C}" srcId="{166B343B-2F63-4B49-9D40-EB2F6B9F422B}" destId="{6526894C-A1C7-4CB3-AA7B-CA525B23E8D6}" srcOrd="1" destOrd="0" parTransId="{6862902F-E3B0-4B24-B5D1-9465994EB1A1}" sibTransId="{0FDAE2DF-6C46-442C-AB40-92B50666F282}"/>
    <dgm:cxn modelId="{96F65F50-F574-4973-909E-2A288A24CF1D}" type="presParOf" srcId="{9DED46B3-C321-413E-B5CE-9FE38E341348}" destId="{823799E3-3910-4260-8A6E-9079FA06DDC7}" srcOrd="0" destOrd="0" presId="urn:microsoft.com/office/officeart/2005/8/layout/pList2#1"/>
    <dgm:cxn modelId="{3988CFBB-F47E-448A-A3BE-6DDE5EA5C9AC}" type="presParOf" srcId="{9DED46B3-C321-413E-B5CE-9FE38E341348}" destId="{A0225CA5-DA27-406A-B01E-8CD4C1286EB5}" srcOrd="1" destOrd="0" presId="urn:microsoft.com/office/officeart/2005/8/layout/pList2#1"/>
    <dgm:cxn modelId="{89E8AE16-35ED-4168-809A-DA7B8CA2A9CA}" type="presParOf" srcId="{A0225CA5-DA27-406A-B01E-8CD4C1286EB5}" destId="{A7A4B0F9-1250-4EE5-903C-AF6330ABD322}" srcOrd="0" destOrd="0" presId="urn:microsoft.com/office/officeart/2005/8/layout/pList2#1"/>
    <dgm:cxn modelId="{8830FAF3-3764-49ED-A519-7F5A14FADA11}" type="presParOf" srcId="{A7A4B0F9-1250-4EE5-903C-AF6330ABD322}" destId="{80A0E5D3-F134-47C9-ACA9-B69086E618F7}" srcOrd="0" destOrd="0" presId="urn:microsoft.com/office/officeart/2005/8/layout/pList2#1"/>
    <dgm:cxn modelId="{531FEBBF-5499-4C74-BB4E-9AE855627EBC}" type="presParOf" srcId="{A7A4B0F9-1250-4EE5-903C-AF6330ABD322}" destId="{AEEB9592-C9D9-4F88-B3DC-8A3122115F3E}" srcOrd="1" destOrd="0" presId="urn:microsoft.com/office/officeart/2005/8/layout/pList2#1"/>
    <dgm:cxn modelId="{18F3AD00-C92B-4DDB-A4E6-A3D91C611DA8}" type="presParOf" srcId="{A7A4B0F9-1250-4EE5-903C-AF6330ABD322}" destId="{04986ABF-BFE7-461C-B93E-32CCABA0C29B}" srcOrd="2" destOrd="0" presId="urn:microsoft.com/office/officeart/2005/8/layout/pList2#1"/>
    <dgm:cxn modelId="{D756B5FC-C7B4-4A2D-A3BE-6DE20B29F93A}" type="presParOf" srcId="{A0225CA5-DA27-406A-B01E-8CD4C1286EB5}" destId="{DC202DA9-2AFD-4C6D-8C77-6B427E8CA9F0}" srcOrd="1" destOrd="0" presId="urn:microsoft.com/office/officeart/2005/8/layout/pList2#1"/>
    <dgm:cxn modelId="{534562D6-6EAB-4D20-9CEF-22DD14199F9E}" type="presParOf" srcId="{A0225CA5-DA27-406A-B01E-8CD4C1286EB5}" destId="{C71F43FD-8616-458C-AEFA-FCE3809E50F2}" srcOrd="2" destOrd="0" presId="urn:microsoft.com/office/officeart/2005/8/layout/pList2#1"/>
    <dgm:cxn modelId="{5C187014-DA98-4B01-8E03-9CD9C38BF76D}" type="presParOf" srcId="{C71F43FD-8616-458C-AEFA-FCE3809E50F2}" destId="{2CAE9AE1-976C-4614-9F4A-AC2FE2DFD403}" srcOrd="0" destOrd="0" presId="urn:microsoft.com/office/officeart/2005/8/layout/pList2#1"/>
    <dgm:cxn modelId="{8A0CA92E-A29A-430D-8983-C2AD5B8FBAEE}" type="presParOf" srcId="{C71F43FD-8616-458C-AEFA-FCE3809E50F2}" destId="{59CBCF8A-628B-4B2F-A4FD-90E7A54AB96E}" srcOrd="1" destOrd="0" presId="urn:microsoft.com/office/officeart/2005/8/layout/pList2#1"/>
    <dgm:cxn modelId="{21A7B6A0-38F0-4B28-9177-28195903C3E8}" type="presParOf" srcId="{C71F43FD-8616-458C-AEFA-FCE3809E50F2}" destId="{B83B2F34-9616-49D1-95BB-B356EB91DAAE}" srcOrd="2" destOrd="0" presId="urn:microsoft.com/office/officeart/2005/8/layout/pList2#1"/>
    <dgm:cxn modelId="{BACEB617-A853-4B81-B493-1039B66535FF}" type="presParOf" srcId="{A0225CA5-DA27-406A-B01E-8CD4C1286EB5}" destId="{B002ADA0-64AD-4A17-8161-E66C54E3FEFE}" srcOrd="3" destOrd="0" presId="urn:microsoft.com/office/officeart/2005/8/layout/pList2#1"/>
    <dgm:cxn modelId="{E68589F1-4479-4D6D-A067-83DECB37629E}" type="presParOf" srcId="{A0225CA5-DA27-406A-B01E-8CD4C1286EB5}" destId="{7DDEA0DA-667C-44D9-826A-019FD9342789}" srcOrd="4" destOrd="0" presId="urn:microsoft.com/office/officeart/2005/8/layout/pList2#1"/>
    <dgm:cxn modelId="{6A3C5C57-667F-4D72-9036-9A5988C4ED3F}" type="presParOf" srcId="{7DDEA0DA-667C-44D9-826A-019FD9342789}" destId="{CE40B1CC-FC80-4814-8BD0-84730D996889}" srcOrd="0" destOrd="0" presId="urn:microsoft.com/office/officeart/2005/8/layout/pList2#1"/>
    <dgm:cxn modelId="{D012C107-5310-46A7-961C-708F73CEFAB4}" type="presParOf" srcId="{7DDEA0DA-667C-44D9-826A-019FD9342789}" destId="{3836F4D4-D46F-47CC-957C-6D410CDB8E3F}" srcOrd="1" destOrd="0" presId="urn:microsoft.com/office/officeart/2005/8/layout/pList2#1"/>
    <dgm:cxn modelId="{07439FB1-E9A2-46C0-9C47-1A61CA5970DD}" type="presParOf" srcId="{7DDEA0DA-667C-44D9-826A-019FD9342789}" destId="{A27FABB8-284B-421E-A59B-23E2A1E100B8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7EBA9B4-5F64-40E9-9203-F2A8BBC7F24E}" type="doc">
      <dgm:prSet loTypeId="urn:microsoft.com/office/officeart/2005/8/layout/bList2#1" loCatId="list" qsTypeId="urn:microsoft.com/office/officeart/2005/8/quickstyle/3d3" qsCatId="3D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027810F8-7332-4591-B289-7C0F9623E980}">
      <dgm:prSet/>
      <dgm:spPr/>
      <dgm:t>
        <a:bodyPr/>
        <a:lstStyle/>
        <a:p>
          <a:pPr rtl="0"/>
          <a:r>
            <a:rPr lang="ru-RU" b="1" dirty="0" smtClean="0"/>
            <a:t>2014-2015  </a:t>
          </a:r>
          <a:endParaRPr lang="ru-RU" b="1" dirty="0"/>
        </a:p>
      </dgm:t>
    </dgm:pt>
    <dgm:pt modelId="{7BACEB1B-3D5C-47CA-AB17-B8521E2E3486}" type="parTrans" cxnId="{6DAE6950-A0D9-45AA-9DB7-EA7A8D4E5B41}">
      <dgm:prSet/>
      <dgm:spPr/>
      <dgm:t>
        <a:bodyPr/>
        <a:lstStyle/>
        <a:p>
          <a:endParaRPr lang="ru-RU" b="1"/>
        </a:p>
      </dgm:t>
    </dgm:pt>
    <dgm:pt modelId="{75FBB900-154E-4CA0-82BE-1A8E94D92EB7}" type="sibTrans" cxnId="{6DAE6950-A0D9-45AA-9DB7-EA7A8D4E5B41}">
      <dgm:prSet/>
      <dgm:spPr/>
      <dgm:t>
        <a:bodyPr/>
        <a:lstStyle/>
        <a:p>
          <a:endParaRPr lang="ru-RU" b="1"/>
        </a:p>
      </dgm:t>
    </dgm:pt>
    <dgm:pt modelId="{21B077B9-D04F-40DE-9351-C5A15A6F04F0}">
      <dgm:prSet/>
      <dgm:spPr/>
      <dgm:t>
        <a:bodyPr/>
        <a:lstStyle/>
        <a:p>
          <a:pPr algn="ctr" rtl="0"/>
          <a:r>
            <a:rPr lang="ru-RU" b="1" dirty="0" smtClean="0"/>
            <a:t>9470 детей (85% от общего числа обучающихся) </a:t>
          </a:r>
          <a:endParaRPr lang="ru-RU" b="1" dirty="0"/>
        </a:p>
      </dgm:t>
    </dgm:pt>
    <dgm:pt modelId="{919F383A-C2E2-47CE-BAEB-09BA2C599840}" type="parTrans" cxnId="{D1B3BDF0-C6D3-49E0-9303-9DC68D429B4D}">
      <dgm:prSet/>
      <dgm:spPr/>
      <dgm:t>
        <a:bodyPr/>
        <a:lstStyle/>
        <a:p>
          <a:endParaRPr lang="ru-RU" b="1"/>
        </a:p>
      </dgm:t>
    </dgm:pt>
    <dgm:pt modelId="{81CC832E-1CEB-4A4A-AA9A-7B8F6E0265F6}" type="sibTrans" cxnId="{D1B3BDF0-C6D3-49E0-9303-9DC68D429B4D}">
      <dgm:prSet/>
      <dgm:spPr/>
      <dgm:t>
        <a:bodyPr/>
        <a:lstStyle/>
        <a:p>
          <a:endParaRPr lang="ru-RU" b="1"/>
        </a:p>
      </dgm:t>
    </dgm:pt>
    <dgm:pt modelId="{814E29EE-1481-4771-B2F4-6D4DBE8EE52D}">
      <dgm:prSet/>
      <dgm:spPr/>
      <dgm:t>
        <a:bodyPr/>
        <a:lstStyle/>
        <a:p>
          <a:pPr rtl="0"/>
          <a:r>
            <a:rPr lang="ru-RU" b="1" dirty="0" smtClean="0"/>
            <a:t>2015-2016 </a:t>
          </a:r>
          <a:endParaRPr lang="ru-RU" b="1" dirty="0"/>
        </a:p>
      </dgm:t>
    </dgm:pt>
    <dgm:pt modelId="{E6C0E1A5-F338-4E27-9651-9882BC1C5221}" type="parTrans" cxnId="{CB6E49A0-8E8F-4343-A04D-8A42043060F2}">
      <dgm:prSet/>
      <dgm:spPr/>
      <dgm:t>
        <a:bodyPr/>
        <a:lstStyle/>
        <a:p>
          <a:endParaRPr lang="ru-RU" b="1"/>
        </a:p>
      </dgm:t>
    </dgm:pt>
    <dgm:pt modelId="{ECA5A87F-9CCB-437E-9E48-7A1246F5FD86}" type="sibTrans" cxnId="{CB6E49A0-8E8F-4343-A04D-8A42043060F2}">
      <dgm:prSet/>
      <dgm:spPr/>
      <dgm:t>
        <a:bodyPr/>
        <a:lstStyle/>
        <a:p>
          <a:endParaRPr lang="ru-RU" b="1"/>
        </a:p>
      </dgm:t>
    </dgm:pt>
    <dgm:pt modelId="{57BDC902-9349-4AF7-93D9-AAC1D7641BB6}">
      <dgm:prSet/>
      <dgm:spPr/>
      <dgm:t>
        <a:bodyPr/>
        <a:lstStyle/>
        <a:p>
          <a:pPr algn="ctr" rtl="0"/>
          <a:r>
            <a:rPr lang="ru-RU" b="1" dirty="0" smtClean="0"/>
            <a:t>10233 детей (90% от общего числа обучающихся)</a:t>
          </a:r>
          <a:endParaRPr lang="ru-RU" b="1" dirty="0"/>
        </a:p>
      </dgm:t>
    </dgm:pt>
    <dgm:pt modelId="{EB09A7D8-09BF-43A2-95E3-46E2D449DE70}" type="parTrans" cxnId="{F9138ACD-29C4-4FD4-856F-3ED3943886A3}">
      <dgm:prSet/>
      <dgm:spPr/>
      <dgm:t>
        <a:bodyPr/>
        <a:lstStyle/>
        <a:p>
          <a:endParaRPr lang="ru-RU" b="1"/>
        </a:p>
      </dgm:t>
    </dgm:pt>
    <dgm:pt modelId="{00E783A3-6C49-47FE-9857-79E7EF869EDC}" type="sibTrans" cxnId="{F9138ACD-29C4-4FD4-856F-3ED3943886A3}">
      <dgm:prSet/>
      <dgm:spPr/>
      <dgm:t>
        <a:bodyPr/>
        <a:lstStyle/>
        <a:p>
          <a:endParaRPr lang="ru-RU" b="1"/>
        </a:p>
      </dgm:t>
    </dgm:pt>
    <dgm:pt modelId="{51E504BA-7E9F-4A34-A6C0-0174982EDAA6}" type="pres">
      <dgm:prSet presAssocID="{A7EBA9B4-5F64-40E9-9203-F2A8BBC7F24E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5A6F46-3878-4A2B-A133-7E985F6EB79B}" type="pres">
      <dgm:prSet presAssocID="{027810F8-7332-4591-B289-7C0F9623E980}" presName="compNode" presStyleCnt="0"/>
      <dgm:spPr/>
    </dgm:pt>
    <dgm:pt modelId="{5321B8BC-4949-434C-AB45-936C1CFF4312}" type="pres">
      <dgm:prSet presAssocID="{027810F8-7332-4591-B289-7C0F9623E980}" presName="childRec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34389-593F-436B-91EF-869892CBCE72}" type="pres">
      <dgm:prSet presAssocID="{027810F8-7332-4591-B289-7C0F9623E98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A106E9-8822-49AD-A968-5E8FB9BDA388}" type="pres">
      <dgm:prSet presAssocID="{027810F8-7332-4591-B289-7C0F9623E980}" presName="parentRect" presStyleLbl="alignNode1" presStyleIdx="0" presStyleCnt="2"/>
      <dgm:spPr/>
      <dgm:t>
        <a:bodyPr/>
        <a:lstStyle/>
        <a:p>
          <a:endParaRPr lang="ru-RU"/>
        </a:p>
      </dgm:t>
    </dgm:pt>
    <dgm:pt modelId="{CE8D78EA-35A5-4305-AF4A-91965DCD52F5}" type="pres">
      <dgm:prSet presAssocID="{027810F8-7332-4591-B289-7C0F9623E980}" presName="adorn" presStyleLbl="fgAccFollowNode1" presStyleIdx="0" presStyleCnt="2"/>
      <dgm:spPr/>
    </dgm:pt>
    <dgm:pt modelId="{46295CA9-1BA4-4E6A-890A-2B2F55100A2E}" type="pres">
      <dgm:prSet presAssocID="{75FBB900-154E-4CA0-82BE-1A8E94D92EB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6F871D0-F16E-4CC3-9E39-A536FB4349A2}" type="pres">
      <dgm:prSet presAssocID="{814E29EE-1481-4771-B2F4-6D4DBE8EE52D}" presName="compNode" presStyleCnt="0"/>
      <dgm:spPr/>
    </dgm:pt>
    <dgm:pt modelId="{7D9F01FD-04A5-4A5C-A7CD-DB141B65B993}" type="pres">
      <dgm:prSet presAssocID="{814E29EE-1481-4771-B2F4-6D4DBE8EE52D}" presName="childRec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349428-AE7F-4624-89DB-A91B1CC47B9C}" type="pres">
      <dgm:prSet presAssocID="{814E29EE-1481-4771-B2F4-6D4DBE8EE52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8BCA72-FF09-49BC-B97C-CD1D3D02EC84}" type="pres">
      <dgm:prSet presAssocID="{814E29EE-1481-4771-B2F4-6D4DBE8EE52D}" presName="parentRect" presStyleLbl="alignNode1" presStyleIdx="1" presStyleCnt="2"/>
      <dgm:spPr/>
      <dgm:t>
        <a:bodyPr/>
        <a:lstStyle/>
        <a:p>
          <a:endParaRPr lang="ru-RU"/>
        </a:p>
      </dgm:t>
    </dgm:pt>
    <dgm:pt modelId="{AA39DE8D-055B-45CB-91D1-D6B968252A25}" type="pres">
      <dgm:prSet presAssocID="{814E29EE-1481-4771-B2F4-6D4DBE8EE52D}" presName="adorn" presStyleLbl="fgAccFollowNode1" presStyleIdx="1" presStyleCnt="2"/>
      <dgm:spPr/>
    </dgm:pt>
  </dgm:ptLst>
  <dgm:cxnLst>
    <dgm:cxn modelId="{D1B3BDF0-C6D3-49E0-9303-9DC68D429B4D}" srcId="{027810F8-7332-4591-B289-7C0F9623E980}" destId="{21B077B9-D04F-40DE-9351-C5A15A6F04F0}" srcOrd="0" destOrd="0" parTransId="{919F383A-C2E2-47CE-BAEB-09BA2C599840}" sibTransId="{81CC832E-1CEB-4A4A-AA9A-7B8F6E0265F6}"/>
    <dgm:cxn modelId="{81D510D4-B277-4D9A-A8B2-FBCFF0D82B60}" type="presOf" srcId="{814E29EE-1481-4771-B2F4-6D4DBE8EE52D}" destId="{638BCA72-FF09-49BC-B97C-CD1D3D02EC84}" srcOrd="1" destOrd="0" presId="urn:microsoft.com/office/officeart/2005/8/layout/bList2#1"/>
    <dgm:cxn modelId="{F9138ACD-29C4-4FD4-856F-3ED3943886A3}" srcId="{814E29EE-1481-4771-B2F4-6D4DBE8EE52D}" destId="{57BDC902-9349-4AF7-93D9-AAC1D7641BB6}" srcOrd="0" destOrd="0" parTransId="{EB09A7D8-09BF-43A2-95E3-46E2D449DE70}" sibTransId="{00E783A3-6C49-47FE-9857-79E7EF869EDC}"/>
    <dgm:cxn modelId="{1B368025-6D47-4AD6-9A4D-2098D25B478F}" type="presOf" srcId="{A7EBA9B4-5F64-40E9-9203-F2A8BBC7F24E}" destId="{51E504BA-7E9F-4A34-A6C0-0174982EDAA6}" srcOrd="0" destOrd="0" presId="urn:microsoft.com/office/officeart/2005/8/layout/bList2#1"/>
    <dgm:cxn modelId="{4B4FE161-AB75-4CF1-A0F0-13CADC0000DA}" type="presOf" srcId="{75FBB900-154E-4CA0-82BE-1A8E94D92EB7}" destId="{46295CA9-1BA4-4E6A-890A-2B2F55100A2E}" srcOrd="0" destOrd="0" presId="urn:microsoft.com/office/officeart/2005/8/layout/bList2#1"/>
    <dgm:cxn modelId="{6DD60154-D614-4719-B3E5-0D04484DA0D6}" type="presOf" srcId="{814E29EE-1481-4771-B2F4-6D4DBE8EE52D}" destId="{32349428-AE7F-4624-89DB-A91B1CC47B9C}" srcOrd="0" destOrd="0" presId="urn:microsoft.com/office/officeart/2005/8/layout/bList2#1"/>
    <dgm:cxn modelId="{3E9DAC1C-A643-4A5C-A640-CB997D57F9C4}" type="presOf" srcId="{57BDC902-9349-4AF7-93D9-AAC1D7641BB6}" destId="{7D9F01FD-04A5-4A5C-A7CD-DB141B65B993}" srcOrd="0" destOrd="0" presId="urn:microsoft.com/office/officeart/2005/8/layout/bList2#1"/>
    <dgm:cxn modelId="{783FF13C-4D4B-4C1E-9D2C-7B6CF1D7DA68}" type="presOf" srcId="{21B077B9-D04F-40DE-9351-C5A15A6F04F0}" destId="{5321B8BC-4949-434C-AB45-936C1CFF4312}" srcOrd="0" destOrd="0" presId="urn:microsoft.com/office/officeart/2005/8/layout/bList2#1"/>
    <dgm:cxn modelId="{CB6E49A0-8E8F-4343-A04D-8A42043060F2}" srcId="{A7EBA9B4-5F64-40E9-9203-F2A8BBC7F24E}" destId="{814E29EE-1481-4771-B2F4-6D4DBE8EE52D}" srcOrd="1" destOrd="0" parTransId="{E6C0E1A5-F338-4E27-9651-9882BC1C5221}" sibTransId="{ECA5A87F-9CCB-437E-9E48-7A1246F5FD86}"/>
    <dgm:cxn modelId="{B34F221F-3F26-4866-B209-7C4379482CD3}" type="presOf" srcId="{027810F8-7332-4591-B289-7C0F9623E980}" destId="{C6434389-593F-436B-91EF-869892CBCE72}" srcOrd="0" destOrd="0" presId="urn:microsoft.com/office/officeart/2005/8/layout/bList2#1"/>
    <dgm:cxn modelId="{6DAE6950-A0D9-45AA-9DB7-EA7A8D4E5B41}" srcId="{A7EBA9B4-5F64-40E9-9203-F2A8BBC7F24E}" destId="{027810F8-7332-4591-B289-7C0F9623E980}" srcOrd="0" destOrd="0" parTransId="{7BACEB1B-3D5C-47CA-AB17-B8521E2E3486}" sibTransId="{75FBB900-154E-4CA0-82BE-1A8E94D92EB7}"/>
    <dgm:cxn modelId="{AB8B8CB8-E19C-4931-95A0-6C2821DDFE85}" type="presOf" srcId="{027810F8-7332-4591-B289-7C0F9623E980}" destId="{C8A106E9-8822-49AD-A968-5E8FB9BDA388}" srcOrd="1" destOrd="0" presId="urn:microsoft.com/office/officeart/2005/8/layout/bList2#1"/>
    <dgm:cxn modelId="{771973E2-B98D-40ED-AB39-0599068842F7}" type="presParOf" srcId="{51E504BA-7E9F-4A34-A6C0-0174982EDAA6}" destId="{8B5A6F46-3878-4A2B-A133-7E985F6EB79B}" srcOrd="0" destOrd="0" presId="urn:microsoft.com/office/officeart/2005/8/layout/bList2#1"/>
    <dgm:cxn modelId="{9B5A29A2-4C8B-4E14-BC91-F25F8219BFCC}" type="presParOf" srcId="{8B5A6F46-3878-4A2B-A133-7E985F6EB79B}" destId="{5321B8BC-4949-434C-AB45-936C1CFF4312}" srcOrd="0" destOrd="0" presId="urn:microsoft.com/office/officeart/2005/8/layout/bList2#1"/>
    <dgm:cxn modelId="{0CF05E5F-C3D9-4C34-AD26-5D0F34D4D3EC}" type="presParOf" srcId="{8B5A6F46-3878-4A2B-A133-7E985F6EB79B}" destId="{C6434389-593F-436B-91EF-869892CBCE72}" srcOrd="1" destOrd="0" presId="urn:microsoft.com/office/officeart/2005/8/layout/bList2#1"/>
    <dgm:cxn modelId="{DA00013F-4901-411D-9681-51C8F00978ED}" type="presParOf" srcId="{8B5A6F46-3878-4A2B-A133-7E985F6EB79B}" destId="{C8A106E9-8822-49AD-A968-5E8FB9BDA388}" srcOrd="2" destOrd="0" presId="urn:microsoft.com/office/officeart/2005/8/layout/bList2#1"/>
    <dgm:cxn modelId="{361E3F9F-9A8C-4AEB-8C71-19CBE9B1A3A6}" type="presParOf" srcId="{8B5A6F46-3878-4A2B-A133-7E985F6EB79B}" destId="{CE8D78EA-35A5-4305-AF4A-91965DCD52F5}" srcOrd="3" destOrd="0" presId="urn:microsoft.com/office/officeart/2005/8/layout/bList2#1"/>
    <dgm:cxn modelId="{6CE82B4F-78ED-4C2B-9EB1-0E1C18FDA09A}" type="presParOf" srcId="{51E504BA-7E9F-4A34-A6C0-0174982EDAA6}" destId="{46295CA9-1BA4-4E6A-890A-2B2F55100A2E}" srcOrd="1" destOrd="0" presId="urn:microsoft.com/office/officeart/2005/8/layout/bList2#1"/>
    <dgm:cxn modelId="{86DEB85E-F47B-4353-A598-B9E320319AF2}" type="presParOf" srcId="{51E504BA-7E9F-4A34-A6C0-0174982EDAA6}" destId="{86F871D0-F16E-4CC3-9E39-A536FB4349A2}" srcOrd="2" destOrd="0" presId="urn:microsoft.com/office/officeart/2005/8/layout/bList2#1"/>
    <dgm:cxn modelId="{11D822CF-EBA2-4C36-A237-3AEDF22E5683}" type="presParOf" srcId="{86F871D0-F16E-4CC3-9E39-A536FB4349A2}" destId="{7D9F01FD-04A5-4A5C-A7CD-DB141B65B993}" srcOrd="0" destOrd="0" presId="urn:microsoft.com/office/officeart/2005/8/layout/bList2#1"/>
    <dgm:cxn modelId="{9C9498D1-4C94-44D3-AA64-3C6E1253CFED}" type="presParOf" srcId="{86F871D0-F16E-4CC3-9E39-A536FB4349A2}" destId="{32349428-AE7F-4624-89DB-A91B1CC47B9C}" srcOrd="1" destOrd="0" presId="urn:microsoft.com/office/officeart/2005/8/layout/bList2#1"/>
    <dgm:cxn modelId="{6A80A3BF-DB92-40E4-BEEE-3E3A5B7A7CD6}" type="presParOf" srcId="{86F871D0-F16E-4CC3-9E39-A536FB4349A2}" destId="{638BCA72-FF09-49BC-B97C-CD1D3D02EC84}" srcOrd="2" destOrd="0" presId="urn:microsoft.com/office/officeart/2005/8/layout/bList2#1"/>
    <dgm:cxn modelId="{55E87732-1D1B-4F38-AF57-1D30886BFC21}" type="presParOf" srcId="{86F871D0-F16E-4CC3-9E39-A536FB4349A2}" destId="{AA39DE8D-055B-45CB-91D1-D6B968252A25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74AA9D2-4815-4CE1-9FAB-0C91F64FD620}" type="doc">
      <dgm:prSet loTypeId="urn:microsoft.com/office/officeart/2005/8/layout/hList3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EB5AA4D-9450-499E-B45C-AD3426EB94F0}">
      <dgm:prSet custT="1"/>
      <dgm:spPr/>
      <dgm:t>
        <a:bodyPr anchor="t"/>
        <a:lstStyle/>
        <a:p>
          <a:pPr rtl="0"/>
          <a:r>
            <a:rPr lang="ru-RU" sz="4400" b="1" dirty="0" smtClean="0">
              <a:solidFill>
                <a:srgbClr val="002060"/>
              </a:solidFill>
            </a:rPr>
            <a:t>Сетевое взаимодействие </a:t>
          </a:r>
          <a:endParaRPr lang="ru-RU" sz="4400" b="1" dirty="0">
            <a:solidFill>
              <a:srgbClr val="002060"/>
            </a:solidFill>
          </a:endParaRPr>
        </a:p>
      </dgm:t>
    </dgm:pt>
    <dgm:pt modelId="{55949B66-EF42-4E15-9333-27B688FA8C78}" type="parTrans" cxnId="{6BAE2CEE-7E0D-4C56-8AD9-F4C3CD3748E6}">
      <dgm:prSet/>
      <dgm:spPr/>
      <dgm:t>
        <a:bodyPr/>
        <a:lstStyle/>
        <a:p>
          <a:endParaRPr lang="ru-RU" b="1"/>
        </a:p>
      </dgm:t>
    </dgm:pt>
    <dgm:pt modelId="{268668C3-5CB4-4061-9E50-EC596E0B0F6D}" type="sibTrans" cxnId="{6BAE2CEE-7E0D-4C56-8AD9-F4C3CD3748E6}">
      <dgm:prSet/>
      <dgm:spPr/>
      <dgm:t>
        <a:bodyPr/>
        <a:lstStyle/>
        <a:p>
          <a:endParaRPr lang="ru-RU" b="1"/>
        </a:p>
      </dgm:t>
    </dgm:pt>
    <dgm:pt modelId="{915B50DB-6E7C-4069-8826-4DAA6CE0B1F4}">
      <dgm:prSet custT="1"/>
      <dgm:spPr/>
      <dgm:t>
        <a:bodyPr/>
        <a:lstStyle/>
        <a:p>
          <a:pPr rtl="0"/>
          <a:r>
            <a:rPr lang="ru-RU" sz="2800" b="1" dirty="0" smtClean="0">
              <a:solidFill>
                <a:srgbClr val="002060"/>
              </a:solidFill>
            </a:rPr>
            <a:t>ГБОУ СПО НАТК</a:t>
          </a:r>
          <a:endParaRPr lang="ru-RU" sz="2800" b="1" dirty="0">
            <a:solidFill>
              <a:srgbClr val="002060"/>
            </a:solidFill>
          </a:endParaRPr>
        </a:p>
      </dgm:t>
    </dgm:pt>
    <dgm:pt modelId="{931B35F4-74B8-4DFD-B9B7-862DA50CC444}" type="parTrans" cxnId="{D9DE56EC-AAF5-432B-9BCF-38D70247DFE5}">
      <dgm:prSet/>
      <dgm:spPr/>
      <dgm:t>
        <a:bodyPr/>
        <a:lstStyle/>
        <a:p>
          <a:endParaRPr lang="ru-RU" b="1"/>
        </a:p>
      </dgm:t>
    </dgm:pt>
    <dgm:pt modelId="{8929E17A-6C8E-4898-8878-9946431C3144}" type="sibTrans" cxnId="{D9DE56EC-AAF5-432B-9BCF-38D70247DFE5}">
      <dgm:prSet/>
      <dgm:spPr/>
      <dgm:t>
        <a:bodyPr/>
        <a:lstStyle/>
        <a:p>
          <a:endParaRPr lang="ru-RU" b="1"/>
        </a:p>
      </dgm:t>
    </dgm:pt>
    <dgm:pt modelId="{612B9F26-C0CD-4540-A9D7-C2BB4B4F0BD5}">
      <dgm:prSet/>
      <dgm:spPr/>
      <dgm:t>
        <a:bodyPr/>
        <a:lstStyle/>
        <a:p>
          <a:pPr rtl="0"/>
          <a:r>
            <a:rPr lang="ru-RU" b="1" dirty="0" smtClean="0">
              <a:solidFill>
                <a:srgbClr val="002060"/>
              </a:solidFill>
            </a:rPr>
            <a:t>ГБОУ СПО НХК</a:t>
          </a:r>
          <a:endParaRPr lang="ru-RU" b="1" dirty="0">
            <a:solidFill>
              <a:srgbClr val="002060"/>
            </a:solidFill>
          </a:endParaRPr>
        </a:p>
      </dgm:t>
    </dgm:pt>
    <dgm:pt modelId="{F3F08FD8-8AB3-443A-9FB5-9B00F2D813C2}" type="parTrans" cxnId="{4CBA13C8-F956-4900-8459-54179CC2567D}">
      <dgm:prSet/>
      <dgm:spPr/>
      <dgm:t>
        <a:bodyPr/>
        <a:lstStyle/>
        <a:p>
          <a:endParaRPr lang="ru-RU" b="1"/>
        </a:p>
      </dgm:t>
    </dgm:pt>
    <dgm:pt modelId="{BD6F8CBA-C772-4C3E-B717-1AEB297666FE}" type="sibTrans" cxnId="{4CBA13C8-F956-4900-8459-54179CC2567D}">
      <dgm:prSet/>
      <dgm:spPr/>
      <dgm:t>
        <a:bodyPr/>
        <a:lstStyle/>
        <a:p>
          <a:endParaRPr lang="ru-RU" b="1"/>
        </a:p>
      </dgm:t>
    </dgm:pt>
    <dgm:pt modelId="{5D355BD3-8657-41F7-AF61-9F833148C8A2}">
      <dgm:prSet/>
      <dgm:spPr/>
      <dgm:t>
        <a:bodyPr/>
        <a:lstStyle/>
        <a:p>
          <a:pPr rtl="0"/>
          <a:r>
            <a:rPr lang="ru-RU" b="1" dirty="0" smtClean="0">
              <a:solidFill>
                <a:srgbClr val="002060"/>
              </a:solidFill>
            </a:rPr>
            <a:t>ГБОУ СПО НЭТ</a:t>
          </a:r>
          <a:endParaRPr lang="ru-RU" b="1" dirty="0">
            <a:solidFill>
              <a:srgbClr val="002060"/>
            </a:solidFill>
          </a:endParaRPr>
        </a:p>
      </dgm:t>
    </dgm:pt>
    <dgm:pt modelId="{ACBF3C80-5049-4D3D-B5AA-05A22F232134}" type="parTrans" cxnId="{9DC77B50-5CF8-48C4-AAF1-478F724824EB}">
      <dgm:prSet/>
      <dgm:spPr/>
      <dgm:t>
        <a:bodyPr/>
        <a:lstStyle/>
        <a:p>
          <a:endParaRPr lang="ru-RU" b="1"/>
        </a:p>
      </dgm:t>
    </dgm:pt>
    <dgm:pt modelId="{D0809C40-C91A-4F44-BB5D-5DC42163E2CA}" type="sibTrans" cxnId="{9DC77B50-5CF8-48C4-AAF1-478F724824EB}">
      <dgm:prSet/>
      <dgm:spPr/>
      <dgm:t>
        <a:bodyPr/>
        <a:lstStyle/>
        <a:p>
          <a:endParaRPr lang="ru-RU" b="1"/>
        </a:p>
      </dgm:t>
    </dgm:pt>
    <dgm:pt modelId="{22C5845A-4295-4629-A53E-E4A73B0CF2DC}">
      <dgm:prSet/>
      <dgm:spPr/>
      <dgm:t>
        <a:bodyPr/>
        <a:lstStyle/>
        <a:p>
          <a:pPr rtl="0"/>
          <a:r>
            <a:rPr lang="ru-RU" b="1" dirty="0" smtClean="0">
              <a:solidFill>
                <a:srgbClr val="002060"/>
              </a:solidFill>
            </a:rPr>
            <a:t>ГАОУ ВПО НГГТИ (колледж)</a:t>
          </a:r>
          <a:endParaRPr lang="ru-RU" b="1" dirty="0">
            <a:solidFill>
              <a:srgbClr val="002060"/>
            </a:solidFill>
          </a:endParaRPr>
        </a:p>
      </dgm:t>
    </dgm:pt>
    <dgm:pt modelId="{9E31AD79-7B38-48A6-BD5C-D89C358065CD}" type="parTrans" cxnId="{2F82B7CA-43E7-461C-BD13-FAC563CF59A7}">
      <dgm:prSet/>
      <dgm:spPr/>
      <dgm:t>
        <a:bodyPr/>
        <a:lstStyle/>
        <a:p>
          <a:endParaRPr lang="ru-RU" b="1"/>
        </a:p>
      </dgm:t>
    </dgm:pt>
    <dgm:pt modelId="{3E65F963-E172-40E8-ADCD-848303A91BA4}" type="sibTrans" cxnId="{2F82B7CA-43E7-461C-BD13-FAC563CF59A7}">
      <dgm:prSet/>
      <dgm:spPr/>
      <dgm:t>
        <a:bodyPr/>
        <a:lstStyle/>
        <a:p>
          <a:endParaRPr lang="ru-RU" b="1"/>
        </a:p>
      </dgm:t>
    </dgm:pt>
    <dgm:pt modelId="{21A836B7-9934-42E2-9520-691A10CED758}">
      <dgm:prSet/>
      <dgm:spPr/>
      <dgm:t>
        <a:bodyPr/>
        <a:lstStyle/>
        <a:p>
          <a:pPr rtl="0"/>
          <a:r>
            <a:rPr lang="ru-RU" b="1" dirty="0" smtClean="0">
              <a:solidFill>
                <a:srgbClr val="002060"/>
              </a:solidFill>
            </a:rPr>
            <a:t>НОУ СПО НЭПТ</a:t>
          </a:r>
          <a:endParaRPr lang="ru-RU" b="1" dirty="0">
            <a:solidFill>
              <a:srgbClr val="002060"/>
            </a:solidFill>
          </a:endParaRPr>
        </a:p>
      </dgm:t>
    </dgm:pt>
    <dgm:pt modelId="{965D0137-2A0C-473D-BCEE-DA195E913402}" type="parTrans" cxnId="{8D3D4CBA-26B5-4F61-8460-ADFA251E7408}">
      <dgm:prSet/>
      <dgm:spPr/>
      <dgm:t>
        <a:bodyPr/>
        <a:lstStyle/>
        <a:p>
          <a:endParaRPr lang="ru-RU" b="1"/>
        </a:p>
      </dgm:t>
    </dgm:pt>
    <dgm:pt modelId="{5E4361B4-D730-4AFB-B30C-1BFA8FB56033}" type="sibTrans" cxnId="{8D3D4CBA-26B5-4F61-8460-ADFA251E7408}">
      <dgm:prSet/>
      <dgm:spPr/>
      <dgm:t>
        <a:bodyPr/>
        <a:lstStyle/>
        <a:p>
          <a:endParaRPr lang="ru-RU" b="1"/>
        </a:p>
      </dgm:t>
    </dgm:pt>
    <dgm:pt modelId="{D874930E-5392-41B8-9519-5035694A72E3}">
      <dgm:prSet/>
      <dgm:spPr/>
      <dgm:t>
        <a:bodyPr/>
        <a:lstStyle/>
        <a:p>
          <a:pPr rtl="0"/>
          <a:endParaRPr lang="ru-RU" b="1" dirty="0"/>
        </a:p>
      </dgm:t>
    </dgm:pt>
    <dgm:pt modelId="{5C2C16FD-3F19-4E62-8D55-7BA5884E2CD7}" type="parTrans" cxnId="{039A3EDF-74CF-4A67-B657-4FDCC8C5E4B4}">
      <dgm:prSet/>
      <dgm:spPr/>
      <dgm:t>
        <a:bodyPr/>
        <a:lstStyle/>
        <a:p>
          <a:endParaRPr lang="ru-RU" b="1"/>
        </a:p>
      </dgm:t>
    </dgm:pt>
    <dgm:pt modelId="{46A19E5B-21AD-4683-802A-8E29B3868BC3}" type="sibTrans" cxnId="{039A3EDF-74CF-4A67-B657-4FDCC8C5E4B4}">
      <dgm:prSet/>
      <dgm:spPr/>
      <dgm:t>
        <a:bodyPr/>
        <a:lstStyle/>
        <a:p>
          <a:endParaRPr lang="ru-RU" b="1"/>
        </a:p>
      </dgm:t>
    </dgm:pt>
    <dgm:pt modelId="{38430CDA-4F83-4ADF-8045-1CE2EE3106A5}" type="pres">
      <dgm:prSet presAssocID="{B74AA9D2-4815-4CE1-9FAB-0C91F64FD62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30315E-5BD6-4B26-9F02-3ECD6E1F35E8}" type="pres">
      <dgm:prSet presAssocID="{5EB5AA4D-9450-499E-B45C-AD3426EB94F0}" presName="roof" presStyleLbl="dkBgShp" presStyleIdx="0" presStyleCnt="2" custLinFactNeighborX="1888" custLinFactNeighborY="21993"/>
      <dgm:spPr/>
      <dgm:t>
        <a:bodyPr/>
        <a:lstStyle/>
        <a:p>
          <a:endParaRPr lang="ru-RU"/>
        </a:p>
      </dgm:t>
    </dgm:pt>
    <dgm:pt modelId="{2447E7BF-1FB4-468C-A7FA-E1213AD7DC60}" type="pres">
      <dgm:prSet presAssocID="{5EB5AA4D-9450-499E-B45C-AD3426EB94F0}" presName="pillars" presStyleCnt="0"/>
      <dgm:spPr/>
    </dgm:pt>
    <dgm:pt modelId="{3C42952F-DBDF-49C4-B9FE-7022D16AE686}" type="pres">
      <dgm:prSet presAssocID="{5EB5AA4D-9450-499E-B45C-AD3426EB94F0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689046-537B-44D3-8565-A190883EA8DC}" type="pres">
      <dgm:prSet presAssocID="{612B9F26-C0CD-4540-A9D7-C2BB4B4F0BD5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27A5E0-05CB-4CCD-9ACB-8FF268CEB0FE}" type="pres">
      <dgm:prSet presAssocID="{5D355BD3-8657-41F7-AF61-9F833148C8A2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6B02E9-FC69-433E-B264-D851B36A5C26}" type="pres">
      <dgm:prSet presAssocID="{22C5845A-4295-4629-A53E-E4A73B0CF2DC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92128-B762-46E7-9C0A-7201E207F3EE}" type="pres">
      <dgm:prSet presAssocID="{21A836B7-9934-42E2-9520-691A10CED758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D7B5DA-8848-4FC9-A8B9-A2AB94B99B95}" type="pres">
      <dgm:prSet presAssocID="{5EB5AA4D-9450-499E-B45C-AD3426EB94F0}" presName="base" presStyleLbl="dkBgShp" presStyleIdx="1" presStyleCnt="2"/>
      <dgm:spPr/>
    </dgm:pt>
  </dgm:ptLst>
  <dgm:cxnLst>
    <dgm:cxn modelId="{3352F8BF-E771-4075-9631-22DF6302B96E}" type="presOf" srcId="{5D355BD3-8657-41F7-AF61-9F833148C8A2}" destId="{A527A5E0-05CB-4CCD-9ACB-8FF268CEB0FE}" srcOrd="0" destOrd="0" presId="urn:microsoft.com/office/officeart/2005/8/layout/hList3"/>
    <dgm:cxn modelId="{039A3EDF-74CF-4A67-B657-4FDCC8C5E4B4}" srcId="{B74AA9D2-4815-4CE1-9FAB-0C91F64FD620}" destId="{D874930E-5392-41B8-9519-5035694A72E3}" srcOrd="1" destOrd="0" parTransId="{5C2C16FD-3F19-4E62-8D55-7BA5884E2CD7}" sibTransId="{46A19E5B-21AD-4683-802A-8E29B3868BC3}"/>
    <dgm:cxn modelId="{B1D1E912-7B29-4AC2-84F4-007E1BEC5F00}" type="presOf" srcId="{21A836B7-9934-42E2-9520-691A10CED758}" destId="{37F92128-B762-46E7-9C0A-7201E207F3EE}" srcOrd="0" destOrd="0" presId="urn:microsoft.com/office/officeart/2005/8/layout/hList3"/>
    <dgm:cxn modelId="{8D3D4CBA-26B5-4F61-8460-ADFA251E7408}" srcId="{5EB5AA4D-9450-499E-B45C-AD3426EB94F0}" destId="{21A836B7-9934-42E2-9520-691A10CED758}" srcOrd="4" destOrd="0" parTransId="{965D0137-2A0C-473D-BCEE-DA195E913402}" sibTransId="{5E4361B4-D730-4AFB-B30C-1BFA8FB56033}"/>
    <dgm:cxn modelId="{6300E612-608D-487A-A81E-B5BB25BA29E8}" type="presOf" srcId="{5EB5AA4D-9450-499E-B45C-AD3426EB94F0}" destId="{8830315E-5BD6-4B26-9F02-3ECD6E1F35E8}" srcOrd="0" destOrd="0" presId="urn:microsoft.com/office/officeart/2005/8/layout/hList3"/>
    <dgm:cxn modelId="{3A77142E-1F76-43E5-92D1-5E797C1CD2A5}" type="presOf" srcId="{22C5845A-4295-4629-A53E-E4A73B0CF2DC}" destId="{536B02E9-FC69-433E-B264-D851B36A5C26}" srcOrd="0" destOrd="0" presId="urn:microsoft.com/office/officeart/2005/8/layout/hList3"/>
    <dgm:cxn modelId="{9DC77B50-5CF8-48C4-AAF1-478F724824EB}" srcId="{5EB5AA4D-9450-499E-B45C-AD3426EB94F0}" destId="{5D355BD3-8657-41F7-AF61-9F833148C8A2}" srcOrd="2" destOrd="0" parTransId="{ACBF3C80-5049-4D3D-B5AA-05A22F232134}" sibTransId="{D0809C40-C91A-4F44-BB5D-5DC42163E2CA}"/>
    <dgm:cxn modelId="{2F82B7CA-43E7-461C-BD13-FAC563CF59A7}" srcId="{5EB5AA4D-9450-499E-B45C-AD3426EB94F0}" destId="{22C5845A-4295-4629-A53E-E4A73B0CF2DC}" srcOrd="3" destOrd="0" parTransId="{9E31AD79-7B38-48A6-BD5C-D89C358065CD}" sibTransId="{3E65F963-E172-40E8-ADCD-848303A91BA4}"/>
    <dgm:cxn modelId="{2AB76F47-06BE-45EF-AD35-64D61B1660F2}" type="presOf" srcId="{B74AA9D2-4815-4CE1-9FAB-0C91F64FD620}" destId="{38430CDA-4F83-4ADF-8045-1CE2EE3106A5}" srcOrd="0" destOrd="0" presId="urn:microsoft.com/office/officeart/2005/8/layout/hList3"/>
    <dgm:cxn modelId="{AEB67240-2E07-4F40-ADD4-41D5DCD64861}" type="presOf" srcId="{915B50DB-6E7C-4069-8826-4DAA6CE0B1F4}" destId="{3C42952F-DBDF-49C4-B9FE-7022D16AE686}" srcOrd="0" destOrd="0" presId="urn:microsoft.com/office/officeart/2005/8/layout/hList3"/>
    <dgm:cxn modelId="{D9DE56EC-AAF5-432B-9BCF-38D70247DFE5}" srcId="{5EB5AA4D-9450-499E-B45C-AD3426EB94F0}" destId="{915B50DB-6E7C-4069-8826-4DAA6CE0B1F4}" srcOrd="0" destOrd="0" parTransId="{931B35F4-74B8-4DFD-B9B7-862DA50CC444}" sibTransId="{8929E17A-6C8E-4898-8878-9946431C3144}"/>
    <dgm:cxn modelId="{6BAE2CEE-7E0D-4C56-8AD9-F4C3CD3748E6}" srcId="{B74AA9D2-4815-4CE1-9FAB-0C91F64FD620}" destId="{5EB5AA4D-9450-499E-B45C-AD3426EB94F0}" srcOrd="0" destOrd="0" parTransId="{55949B66-EF42-4E15-9333-27B688FA8C78}" sibTransId="{268668C3-5CB4-4061-9E50-EC596E0B0F6D}"/>
    <dgm:cxn modelId="{4CBA13C8-F956-4900-8459-54179CC2567D}" srcId="{5EB5AA4D-9450-499E-B45C-AD3426EB94F0}" destId="{612B9F26-C0CD-4540-A9D7-C2BB4B4F0BD5}" srcOrd="1" destOrd="0" parTransId="{F3F08FD8-8AB3-443A-9FB5-9B00F2D813C2}" sibTransId="{BD6F8CBA-C772-4C3E-B717-1AEB297666FE}"/>
    <dgm:cxn modelId="{C12067CA-DAD6-4B9F-8F74-663E900F181A}" type="presOf" srcId="{612B9F26-C0CD-4540-A9D7-C2BB4B4F0BD5}" destId="{5B689046-537B-44D3-8565-A190883EA8DC}" srcOrd="0" destOrd="0" presId="urn:microsoft.com/office/officeart/2005/8/layout/hList3"/>
    <dgm:cxn modelId="{32D04B1B-A083-479A-8D60-5408CCBB5507}" type="presParOf" srcId="{38430CDA-4F83-4ADF-8045-1CE2EE3106A5}" destId="{8830315E-5BD6-4B26-9F02-3ECD6E1F35E8}" srcOrd="0" destOrd="0" presId="urn:microsoft.com/office/officeart/2005/8/layout/hList3"/>
    <dgm:cxn modelId="{7A07060A-4D51-4E32-B06A-9A50948B1C86}" type="presParOf" srcId="{38430CDA-4F83-4ADF-8045-1CE2EE3106A5}" destId="{2447E7BF-1FB4-468C-A7FA-E1213AD7DC60}" srcOrd="1" destOrd="0" presId="urn:microsoft.com/office/officeart/2005/8/layout/hList3"/>
    <dgm:cxn modelId="{B8EB6D21-86AC-4D29-ACC5-5AF2D5328361}" type="presParOf" srcId="{2447E7BF-1FB4-468C-A7FA-E1213AD7DC60}" destId="{3C42952F-DBDF-49C4-B9FE-7022D16AE686}" srcOrd="0" destOrd="0" presId="urn:microsoft.com/office/officeart/2005/8/layout/hList3"/>
    <dgm:cxn modelId="{DD28A84B-DFC4-4045-8599-19BB7D260C45}" type="presParOf" srcId="{2447E7BF-1FB4-468C-A7FA-E1213AD7DC60}" destId="{5B689046-537B-44D3-8565-A190883EA8DC}" srcOrd="1" destOrd="0" presId="urn:microsoft.com/office/officeart/2005/8/layout/hList3"/>
    <dgm:cxn modelId="{9DA9A1B7-895D-41FD-A605-229975C09BFB}" type="presParOf" srcId="{2447E7BF-1FB4-468C-A7FA-E1213AD7DC60}" destId="{A527A5E0-05CB-4CCD-9ACB-8FF268CEB0FE}" srcOrd="2" destOrd="0" presId="urn:microsoft.com/office/officeart/2005/8/layout/hList3"/>
    <dgm:cxn modelId="{A6313A11-CD77-47E5-99EC-C292A5265860}" type="presParOf" srcId="{2447E7BF-1FB4-468C-A7FA-E1213AD7DC60}" destId="{536B02E9-FC69-433E-B264-D851B36A5C26}" srcOrd="3" destOrd="0" presId="urn:microsoft.com/office/officeart/2005/8/layout/hList3"/>
    <dgm:cxn modelId="{BDA4FE9F-CA9B-4FCA-9880-081547ECFC5B}" type="presParOf" srcId="{2447E7BF-1FB4-468C-A7FA-E1213AD7DC60}" destId="{37F92128-B762-46E7-9C0A-7201E207F3EE}" srcOrd="4" destOrd="0" presId="urn:microsoft.com/office/officeart/2005/8/layout/hList3"/>
    <dgm:cxn modelId="{271980DE-DB9B-4BC5-8240-8E75412352F5}" type="presParOf" srcId="{38430CDA-4F83-4ADF-8045-1CE2EE3106A5}" destId="{B9D7B5DA-8848-4FC9-A8B9-A2AB94B99B95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7DA5A8-8DEA-4E3C-B0ED-6F0429A6728F}">
      <dsp:nvSpPr>
        <dsp:cNvPr id="0" name=""/>
        <dsp:cNvSpPr/>
      </dsp:nvSpPr>
      <dsp:spPr>
        <a:xfrm>
          <a:off x="3287211" y="76526"/>
          <a:ext cx="2445427" cy="100689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</a:rPr>
            <a:t>35 учреждений дошкольного образования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336364" y="125679"/>
        <a:ext cx="2347121" cy="908590"/>
      </dsp:txXfrm>
    </dsp:sp>
    <dsp:sp modelId="{5AD81E29-4A8E-4F95-9FA0-4C436DFFE8B0}">
      <dsp:nvSpPr>
        <dsp:cNvPr id="0" name=""/>
        <dsp:cNvSpPr/>
      </dsp:nvSpPr>
      <dsp:spPr>
        <a:xfrm>
          <a:off x="4162518" y="978057"/>
          <a:ext cx="4022639" cy="4022639"/>
        </a:xfrm>
        <a:custGeom>
          <a:avLst/>
          <a:gdLst/>
          <a:ahLst/>
          <a:cxnLst/>
          <a:rect l="0" t="0" r="0" b="0"/>
          <a:pathLst>
            <a:path>
              <a:moveTo>
                <a:pt x="1585830" y="45520"/>
              </a:moveTo>
              <a:arcTo wR="2011319" hR="2011319" stAng="15467218" swAng="2773854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BDD410-90CA-4000-B61A-7AFACB902BA2}">
      <dsp:nvSpPr>
        <dsp:cNvPr id="0" name=""/>
        <dsp:cNvSpPr/>
      </dsp:nvSpPr>
      <dsp:spPr>
        <a:xfrm>
          <a:off x="6420280" y="1331321"/>
          <a:ext cx="2131755" cy="118392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</a:rPr>
            <a:t>1  частное учреждение общего образования 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6478075" y="1389116"/>
        <a:ext cx="2016165" cy="1068339"/>
      </dsp:txXfrm>
    </dsp:sp>
    <dsp:sp modelId="{D4A6AF28-CA00-45CB-88F0-2890D94525AA}">
      <dsp:nvSpPr>
        <dsp:cNvPr id="0" name=""/>
        <dsp:cNvSpPr/>
      </dsp:nvSpPr>
      <dsp:spPr>
        <a:xfrm>
          <a:off x="3514573" y="549306"/>
          <a:ext cx="4022639" cy="4022639"/>
        </a:xfrm>
        <a:custGeom>
          <a:avLst/>
          <a:gdLst/>
          <a:ahLst/>
          <a:cxnLst/>
          <a:rect l="0" t="0" r="0" b="0"/>
          <a:pathLst>
            <a:path>
              <a:moveTo>
                <a:pt x="4022303" y="1974552"/>
              </a:moveTo>
              <a:arcTo wR="2011319" hR="2011319" stAng="21537154" swAng="1453563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4BBE88-EE23-4520-87D7-2D8FC5E5C9F0}">
      <dsp:nvSpPr>
        <dsp:cNvPr id="0" name=""/>
        <dsp:cNvSpPr/>
      </dsp:nvSpPr>
      <dsp:spPr>
        <a:xfrm>
          <a:off x="6035108" y="3360186"/>
          <a:ext cx="2134962" cy="12300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</a:rPr>
            <a:t>1 «Психологичес-кий центр образования»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6095156" y="3420234"/>
        <a:ext cx="2014866" cy="1109989"/>
      </dsp:txXfrm>
    </dsp:sp>
    <dsp:sp modelId="{72ED4ABB-2D6C-4692-943C-EBACA0C72903}">
      <dsp:nvSpPr>
        <dsp:cNvPr id="0" name=""/>
        <dsp:cNvSpPr/>
      </dsp:nvSpPr>
      <dsp:spPr>
        <a:xfrm>
          <a:off x="2278095" y="2420563"/>
          <a:ext cx="4352898" cy="4352898"/>
        </a:xfrm>
        <a:custGeom>
          <a:avLst/>
          <a:gdLst/>
          <a:ahLst/>
          <a:cxnLst/>
          <a:rect l="0" t="0" r="0" b="0"/>
          <a:pathLst>
            <a:path>
              <a:moveTo>
                <a:pt x="4352587" y="2213236"/>
              </a:moveTo>
              <a:arcTo wR="2176449" hR="2176449" stAng="21658109" swAng="10662490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653B29-08BD-47AF-AACC-A941BADD3A4E}">
      <dsp:nvSpPr>
        <dsp:cNvPr id="0" name=""/>
        <dsp:cNvSpPr/>
      </dsp:nvSpPr>
      <dsp:spPr>
        <a:xfrm>
          <a:off x="715996" y="3298773"/>
          <a:ext cx="2172124" cy="130497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5 учреждений </a:t>
          </a:r>
          <a:r>
            <a:rPr lang="ru-RU" sz="2000" b="1" kern="1200" dirty="0" err="1" smtClean="0">
              <a:solidFill>
                <a:schemeClr val="tx1"/>
              </a:solidFill>
            </a:rPr>
            <a:t>дополнительно-го</a:t>
          </a:r>
          <a:r>
            <a:rPr lang="ru-RU" sz="2000" b="1" kern="1200" dirty="0" smtClean="0">
              <a:solidFill>
                <a:schemeClr val="tx1"/>
              </a:solidFill>
            </a:rPr>
            <a:t> образования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779700" y="3362477"/>
        <a:ext cx="2044716" cy="1177570"/>
      </dsp:txXfrm>
    </dsp:sp>
    <dsp:sp modelId="{4525D79D-F3B3-43CB-863A-90CE36037CC7}">
      <dsp:nvSpPr>
        <dsp:cNvPr id="0" name=""/>
        <dsp:cNvSpPr/>
      </dsp:nvSpPr>
      <dsp:spPr>
        <a:xfrm>
          <a:off x="1537104" y="1228809"/>
          <a:ext cx="4022639" cy="4022639"/>
        </a:xfrm>
        <a:custGeom>
          <a:avLst/>
          <a:gdLst/>
          <a:ahLst/>
          <a:cxnLst/>
          <a:rect l="0" t="0" r="0" b="0"/>
          <a:pathLst>
            <a:path>
              <a:moveTo>
                <a:pt x="629" y="2061651"/>
              </a:moveTo>
              <a:arcTo wR="2011319" hR="2011319" stAng="10713964" swAng="1403167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38D484-F26B-47DE-8340-0CDBB5FAF2B1}">
      <dsp:nvSpPr>
        <dsp:cNvPr id="0" name=""/>
        <dsp:cNvSpPr/>
      </dsp:nvSpPr>
      <dsp:spPr>
        <a:xfrm>
          <a:off x="669469" y="1228409"/>
          <a:ext cx="2171458" cy="125211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</a:rPr>
            <a:t>17 учреждений общего образования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730592" y="1289532"/>
        <a:ext cx="2049212" cy="1129870"/>
      </dsp:txXfrm>
    </dsp:sp>
    <dsp:sp modelId="{2FE500BE-5E92-44F3-8B83-415546CBDFCF}">
      <dsp:nvSpPr>
        <dsp:cNvPr id="0" name=""/>
        <dsp:cNvSpPr/>
      </dsp:nvSpPr>
      <dsp:spPr>
        <a:xfrm>
          <a:off x="908782" y="993257"/>
          <a:ext cx="4022639" cy="4022639"/>
        </a:xfrm>
        <a:custGeom>
          <a:avLst/>
          <a:gdLst/>
          <a:ahLst/>
          <a:cxnLst/>
          <a:rect l="0" t="0" r="0" b="0"/>
          <a:pathLst>
            <a:path>
              <a:moveTo>
                <a:pt x="1079317" y="228967"/>
              </a:moveTo>
              <a:arcTo wR="2011319" hR="2011319" stAng="14543679" swAng="2264653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DD3542-AAAB-47C9-B22B-92417F54799E}">
      <dsp:nvSpPr>
        <dsp:cNvPr id="0" name=""/>
        <dsp:cNvSpPr/>
      </dsp:nvSpPr>
      <dsp:spPr>
        <a:xfrm rot="5400000">
          <a:off x="5040752" y="-1754581"/>
          <a:ext cx="1584496" cy="548988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b="1" kern="1200" dirty="0" smtClean="0">
              <a:solidFill>
                <a:schemeClr val="tx1"/>
              </a:solidFill>
            </a:rPr>
            <a:t>поступили в 10 класс - 56% </a:t>
          </a:r>
          <a:endParaRPr lang="ru-RU" sz="2900" b="1" kern="1200" dirty="0">
            <a:solidFill>
              <a:schemeClr val="tx1"/>
            </a:solidFill>
          </a:endParaRPr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b="1" kern="1200" dirty="0" smtClean="0">
              <a:solidFill>
                <a:schemeClr val="tx1"/>
              </a:solidFill>
            </a:rPr>
            <a:t>поступили в учреждения             ПО – 44%</a:t>
          </a:r>
          <a:endParaRPr lang="ru-RU" sz="2900" b="1" kern="1200" dirty="0">
            <a:solidFill>
              <a:schemeClr val="tx1"/>
            </a:solidFill>
          </a:endParaRPr>
        </a:p>
      </dsp:txBody>
      <dsp:txXfrm rot="-5400000">
        <a:off x="3088059" y="275461"/>
        <a:ext cx="5412534" cy="1429798"/>
      </dsp:txXfrm>
    </dsp:sp>
    <dsp:sp modelId="{F3453D23-9AB2-4948-ADBB-51B52E1012B3}">
      <dsp:nvSpPr>
        <dsp:cNvPr id="0" name=""/>
        <dsp:cNvSpPr/>
      </dsp:nvSpPr>
      <dsp:spPr>
        <a:xfrm>
          <a:off x="0" y="49"/>
          <a:ext cx="3088059" cy="19806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chemeClr val="tx1"/>
              </a:solidFill>
            </a:rPr>
            <a:t>Выпускники 9-х классов</a:t>
          </a:r>
          <a:endParaRPr lang="ru-RU" sz="3600" b="1" kern="1200" dirty="0">
            <a:solidFill>
              <a:schemeClr val="tx1"/>
            </a:solidFill>
          </a:endParaRPr>
        </a:p>
      </dsp:txBody>
      <dsp:txXfrm>
        <a:off x="96686" y="96735"/>
        <a:ext cx="2894687" cy="1787248"/>
      </dsp:txXfrm>
    </dsp:sp>
    <dsp:sp modelId="{6EA9EC15-861A-419D-8EFA-E6CC8F6643A9}">
      <dsp:nvSpPr>
        <dsp:cNvPr id="0" name=""/>
        <dsp:cNvSpPr/>
      </dsp:nvSpPr>
      <dsp:spPr>
        <a:xfrm rot="5400000">
          <a:off x="5040752" y="325070"/>
          <a:ext cx="1584496" cy="5489883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b="1" kern="1200" dirty="0" smtClean="0">
              <a:solidFill>
                <a:schemeClr val="tx1"/>
              </a:solidFill>
            </a:rPr>
            <a:t>Получают образование                   в ВУЗах – 81% </a:t>
          </a:r>
          <a:endParaRPr lang="ru-RU" sz="2900" b="1" i="0" kern="1200" baseline="0" dirty="0">
            <a:solidFill>
              <a:schemeClr val="tx1"/>
            </a:solidFill>
          </a:endParaRPr>
        </a:p>
      </dsp:txBody>
      <dsp:txXfrm rot="-5400000">
        <a:off x="3088059" y="2355113"/>
        <a:ext cx="5412534" cy="1429798"/>
      </dsp:txXfrm>
    </dsp:sp>
    <dsp:sp modelId="{6D133509-2A51-4E60-A206-E5F72269D2FB}">
      <dsp:nvSpPr>
        <dsp:cNvPr id="0" name=""/>
        <dsp:cNvSpPr/>
      </dsp:nvSpPr>
      <dsp:spPr>
        <a:xfrm>
          <a:off x="0" y="2079701"/>
          <a:ext cx="3088059" cy="19806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chemeClr val="tx1"/>
              </a:solidFill>
            </a:rPr>
            <a:t>Выпускники 11 классов </a:t>
          </a:r>
          <a:endParaRPr lang="ru-RU" sz="3600" b="1" kern="1200" dirty="0">
            <a:solidFill>
              <a:schemeClr val="tx1"/>
            </a:solidFill>
          </a:endParaRPr>
        </a:p>
      </dsp:txBody>
      <dsp:txXfrm>
        <a:off x="96686" y="2176387"/>
        <a:ext cx="2894687" cy="17872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60F6C1-D497-491C-831F-F21A51AB8590}">
      <dsp:nvSpPr>
        <dsp:cNvPr id="0" name=""/>
        <dsp:cNvSpPr/>
      </dsp:nvSpPr>
      <dsp:spPr>
        <a:xfrm rot="10800000">
          <a:off x="1663462" y="292"/>
          <a:ext cx="5950457" cy="658652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447" tIns="91440" rIns="170688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baseline="0" dirty="0" smtClean="0">
              <a:solidFill>
                <a:schemeClr val="tx1"/>
              </a:solidFill>
            </a:rPr>
            <a:t>учителей – 25190 руб.</a:t>
          </a:r>
          <a:endParaRPr lang="ru-RU" sz="2400" b="1" i="0" kern="1200" baseline="0" dirty="0">
            <a:solidFill>
              <a:schemeClr val="tx1"/>
            </a:solidFill>
          </a:endParaRPr>
        </a:p>
      </dsp:txBody>
      <dsp:txXfrm rot="10800000">
        <a:off x="1828125" y="292"/>
        <a:ext cx="5785794" cy="658652"/>
      </dsp:txXfrm>
    </dsp:sp>
    <dsp:sp modelId="{47DB5508-35E9-4A6D-9B44-9DD6A98D23EA}">
      <dsp:nvSpPr>
        <dsp:cNvPr id="0" name=""/>
        <dsp:cNvSpPr/>
      </dsp:nvSpPr>
      <dsp:spPr>
        <a:xfrm>
          <a:off x="1334136" y="292"/>
          <a:ext cx="658652" cy="658652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B468031-B270-4EE0-87AC-3F5E6130E736}">
      <dsp:nvSpPr>
        <dsp:cNvPr id="0" name=""/>
        <dsp:cNvSpPr/>
      </dsp:nvSpPr>
      <dsp:spPr>
        <a:xfrm rot="10800000">
          <a:off x="1663462" y="841469"/>
          <a:ext cx="5950457" cy="658652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447" tIns="91440" rIns="170688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baseline="0" dirty="0" smtClean="0">
              <a:solidFill>
                <a:schemeClr val="tx1"/>
              </a:solidFill>
            </a:rPr>
            <a:t>педагогических работников (без учета учителей) – 16426 руб.</a:t>
          </a:r>
          <a:endParaRPr lang="ru-RU" sz="2400" b="1" i="0" kern="1200" baseline="0" dirty="0">
            <a:solidFill>
              <a:schemeClr val="tx1"/>
            </a:solidFill>
          </a:endParaRPr>
        </a:p>
      </dsp:txBody>
      <dsp:txXfrm rot="10800000">
        <a:off x="1828125" y="841469"/>
        <a:ext cx="5785794" cy="658652"/>
      </dsp:txXfrm>
    </dsp:sp>
    <dsp:sp modelId="{C4F758F3-F62C-4151-875A-9ED44D98F871}">
      <dsp:nvSpPr>
        <dsp:cNvPr id="0" name=""/>
        <dsp:cNvSpPr/>
      </dsp:nvSpPr>
      <dsp:spPr>
        <a:xfrm>
          <a:off x="1334136" y="841469"/>
          <a:ext cx="658652" cy="658652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BC882D-59DF-4B7B-B51D-D4FE9942427F}">
      <dsp:nvSpPr>
        <dsp:cNvPr id="0" name=""/>
        <dsp:cNvSpPr/>
      </dsp:nvSpPr>
      <dsp:spPr>
        <a:xfrm rot="10800000">
          <a:off x="1663462" y="1682647"/>
          <a:ext cx="5950457" cy="658652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447" tIns="91440" rIns="170688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baseline="0" dirty="0" smtClean="0">
              <a:solidFill>
                <a:schemeClr val="tx1"/>
              </a:solidFill>
            </a:rPr>
            <a:t>педагогических работников дошкольного образования – 20256 руб.</a:t>
          </a:r>
          <a:endParaRPr lang="ru-RU" sz="2400" b="1" i="0" kern="1200" baseline="0" dirty="0">
            <a:solidFill>
              <a:schemeClr val="tx1"/>
            </a:solidFill>
          </a:endParaRPr>
        </a:p>
      </dsp:txBody>
      <dsp:txXfrm rot="10800000">
        <a:off x="1828125" y="1682647"/>
        <a:ext cx="5785794" cy="658652"/>
      </dsp:txXfrm>
    </dsp:sp>
    <dsp:sp modelId="{A832FF52-48E7-4B12-A7A3-C64A753677F0}">
      <dsp:nvSpPr>
        <dsp:cNvPr id="0" name=""/>
        <dsp:cNvSpPr/>
      </dsp:nvSpPr>
      <dsp:spPr>
        <a:xfrm>
          <a:off x="1334136" y="1682647"/>
          <a:ext cx="658652" cy="658652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0E62D64-F2A0-439F-8379-0356AC3F0909}">
      <dsp:nvSpPr>
        <dsp:cNvPr id="0" name=""/>
        <dsp:cNvSpPr/>
      </dsp:nvSpPr>
      <dsp:spPr>
        <a:xfrm rot="10800000">
          <a:off x="1700191" y="2523824"/>
          <a:ext cx="5901484" cy="798655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447" tIns="91440" rIns="170688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baseline="0" dirty="0" smtClean="0">
              <a:solidFill>
                <a:schemeClr val="tx1"/>
              </a:solidFill>
            </a:rPr>
            <a:t>педагогических работников дополнит. образования – 19406 руб.</a:t>
          </a:r>
          <a:endParaRPr lang="ru-RU" sz="2400" b="1" i="0" kern="1200" baseline="0" dirty="0">
            <a:solidFill>
              <a:schemeClr val="tx1"/>
            </a:solidFill>
          </a:endParaRPr>
        </a:p>
      </dsp:txBody>
      <dsp:txXfrm rot="10800000">
        <a:off x="1899855" y="2523824"/>
        <a:ext cx="5701820" cy="798655"/>
      </dsp:txXfrm>
    </dsp:sp>
    <dsp:sp modelId="{CA2B5E30-1278-4F6D-BAFC-0631CE0B7520}">
      <dsp:nvSpPr>
        <dsp:cNvPr id="0" name=""/>
        <dsp:cNvSpPr/>
      </dsp:nvSpPr>
      <dsp:spPr>
        <a:xfrm>
          <a:off x="1346379" y="2593826"/>
          <a:ext cx="658652" cy="658652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4D333-14B6-4D0C-A80B-48EF39667979}">
      <dsp:nvSpPr>
        <dsp:cNvPr id="0" name=""/>
        <dsp:cNvSpPr/>
      </dsp:nvSpPr>
      <dsp:spPr>
        <a:xfrm>
          <a:off x="709843" y="2606"/>
          <a:ext cx="7103826" cy="8404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1"/>
              </a:solidFill>
            </a:rPr>
            <a:t>Процедуры контроля: </a:t>
          </a:r>
          <a:endParaRPr lang="ru-RU" sz="4000" b="1" kern="1200" dirty="0">
            <a:solidFill>
              <a:schemeClr val="tx1"/>
            </a:solidFill>
          </a:endParaRPr>
        </a:p>
      </dsp:txBody>
      <dsp:txXfrm>
        <a:off x="734459" y="27222"/>
        <a:ext cx="7054594" cy="791203"/>
      </dsp:txXfrm>
    </dsp:sp>
    <dsp:sp modelId="{6FF291C1-8B98-460C-84E8-6EDB88F485ED}">
      <dsp:nvSpPr>
        <dsp:cNvPr id="0" name=""/>
        <dsp:cNvSpPr/>
      </dsp:nvSpPr>
      <dsp:spPr>
        <a:xfrm rot="5400000">
          <a:off x="3992765" y="917602"/>
          <a:ext cx="533186" cy="799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b="1" kern="1200">
            <a:solidFill>
              <a:schemeClr val="tx1"/>
            </a:solidFill>
          </a:endParaRPr>
        </a:p>
      </dsp:txBody>
      <dsp:txXfrm rot="-5400000">
        <a:off x="4019604" y="1050599"/>
        <a:ext cx="479508" cy="373230"/>
      </dsp:txXfrm>
    </dsp:sp>
    <dsp:sp modelId="{1A59F86C-EDF8-4ED5-BE8C-8396DF0D285D}">
      <dsp:nvSpPr>
        <dsp:cNvPr id="0" name=""/>
        <dsp:cNvSpPr/>
      </dsp:nvSpPr>
      <dsp:spPr>
        <a:xfrm>
          <a:off x="709843" y="1731020"/>
          <a:ext cx="7103826" cy="276663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государственная итоговая аттестация выпускников;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промежуточная аттестации обучающихся;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контрольная деятельность;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аттестация педагогических и руководящих работников;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790875" y="1812052"/>
        <a:ext cx="6941762" cy="260457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4D333-14B6-4D0C-A80B-48EF39667979}">
      <dsp:nvSpPr>
        <dsp:cNvPr id="0" name=""/>
        <dsp:cNvSpPr/>
      </dsp:nvSpPr>
      <dsp:spPr>
        <a:xfrm>
          <a:off x="76205" y="5160"/>
          <a:ext cx="8371102" cy="6189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1"/>
              </a:solidFill>
            </a:rPr>
            <a:t>Процедуры оценки качества: </a:t>
          </a:r>
          <a:endParaRPr lang="ru-RU" sz="4000" b="1" kern="1200" dirty="0">
            <a:solidFill>
              <a:schemeClr val="tx1"/>
            </a:solidFill>
          </a:endParaRPr>
        </a:p>
      </dsp:txBody>
      <dsp:txXfrm>
        <a:off x="94334" y="23289"/>
        <a:ext cx="8334844" cy="582700"/>
      </dsp:txXfrm>
    </dsp:sp>
    <dsp:sp modelId="{6FF291C1-8B98-460C-84E8-6EDB88F485ED}">
      <dsp:nvSpPr>
        <dsp:cNvPr id="0" name=""/>
        <dsp:cNvSpPr/>
      </dsp:nvSpPr>
      <dsp:spPr>
        <a:xfrm rot="5370409">
          <a:off x="4064014" y="618355"/>
          <a:ext cx="327324" cy="5885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>
            <a:solidFill>
              <a:schemeClr val="tx1"/>
            </a:solidFill>
          </a:endParaRPr>
        </a:p>
      </dsp:txBody>
      <dsp:txXfrm rot="-5400000">
        <a:off x="4050682" y="748981"/>
        <a:ext cx="353144" cy="229127"/>
      </dsp:txXfrm>
    </dsp:sp>
    <dsp:sp modelId="{1A59F86C-EDF8-4ED5-BE8C-8396DF0D285D}">
      <dsp:nvSpPr>
        <dsp:cNvPr id="0" name=""/>
        <dsp:cNvSpPr/>
      </dsp:nvSpPr>
      <dsp:spPr>
        <a:xfrm>
          <a:off x="277733" y="1169230"/>
          <a:ext cx="8011575" cy="334764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1"/>
              </a:solidFill>
            </a:rPr>
            <a:t>рейтинг образовательных организаций,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1"/>
              </a:solidFill>
            </a:rPr>
            <a:t>мониторинг качества образования,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1"/>
              </a:solidFill>
            </a:rPr>
            <a:t>независимая оценка качества образования,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1"/>
              </a:solidFill>
            </a:rPr>
            <a:t>мониторинг удовлетворенности качеством предоставления образовательных услуг,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1"/>
              </a:solidFill>
            </a:rPr>
            <a:t>мониторинг ресурсного обеспечения,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err="1" smtClean="0">
              <a:solidFill>
                <a:schemeClr val="bg1"/>
              </a:solidFill>
            </a:rPr>
            <a:t>самообследование</a:t>
          </a:r>
          <a:r>
            <a:rPr lang="ru-RU" sz="2200" b="1" kern="1200" dirty="0" smtClean="0">
              <a:solidFill>
                <a:schemeClr val="bg1"/>
              </a:solidFill>
            </a:rPr>
            <a:t> ОО по качеству образования</a:t>
          </a:r>
          <a:endParaRPr lang="ru-RU" sz="2200" b="1" kern="1200" dirty="0">
            <a:solidFill>
              <a:schemeClr val="bg1"/>
            </a:solidFill>
          </a:endParaRPr>
        </a:p>
      </dsp:txBody>
      <dsp:txXfrm>
        <a:off x="375782" y="1267279"/>
        <a:ext cx="7815477" cy="315154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D4E4D-341C-48CC-A71F-BD9604841C19}">
      <dsp:nvSpPr>
        <dsp:cNvPr id="0" name=""/>
        <dsp:cNvSpPr/>
      </dsp:nvSpPr>
      <dsp:spPr>
        <a:xfrm rot="1014965">
          <a:off x="2058265" y="2607100"/>
          <a:ext cx="1654825" cy="63720"/>
        </a:xfrm>
        <a:custGeom>
          <a:avLst/>
          <a:gdLst/>
          <a:ahLst/>
          <a:cxnLst/>
          <a:rect l="0" t="0" r="0" b="0"/>
          <a:pathLst>
            <a:path>
              <a:moveTo>
                <a:pt x="0" y="31860"/>
              </a:moveTo>
              <a:lnTo>
                <a:pt x="1654825" y="3186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1808D7-B4A7-455F-A7FF-3A556E9BF479}">
      <dsp:nvSpPr>
        <dsp:cNvPr id="0" name=""/>
        <dsp:cNvSpPr/>
      </dsp:nvSpPr>
      <dsp:spPr>
        <a:xfrm rot="20506760">
          <a:off x="2056629" y="1545827"/>
          <a:ext cx="1493275" cy="63720"/>
        </a:xfrm>
        <a:custGeom>
          <a:avLst/>
          <a:gdLst/>
          <a:ahLst/>
          <a:cxnLst/>
          <a:rect l="0" t="0" r="0" b="0"/>
          <a:pathLst>
            <a:path>
              <a:moveTo>
                <a:pt x="0" y="31860"/>
              </a:moveTo>
              <a:lnTo>
                <a:pt x="1493275" y="3186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2B5BC1-C7A2-4D82-BFF4-B88D3A08C3F3}">
      <dsp:nvSpPr>
        <dsp:cNvPr id="0" name=""/>
        <dsp:cNvSpPr/>
      </dsp:nvSpPr>
      <dsp:spPr>
        <a:xfrm>
          <a:off x="-157150" y="792043"/>
          <a:ext cx="2648490" cy="264849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2D7C41-13C3-4135-A8E7-F56D4D1B8844}">
      <dsp:nvSpPr>
        <dsp:cNvPr id="0" name=""/>
        <dsp:cNvSpPr/>
      </dsp:nvSpPr>
      <dsp:spPr>
        <a:xfrm>
          <a:off x="3389359" y="-7386"/>
          <a:ext cx="2672157" cy="1904656"/>
        </a:xfrm>
        <a:prstGeom prst="ellipse">
          <a:avLst/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/>
            <a:t>586 выпускников текущего года</a:t>
          </a:r>
          <a:endParaRPr lang="ru-RU" sz="2400" b="1" kern="1200" dirty="0"/>
        </a:p>
      </dsp:txBody>
      <dsp:txXfrm>
        <a:off x="3780687" y="271544"/>
        <a:ext cx="1889501" cy="1346796"/>
      </dsp:txXfrm>
    </dsp:sp>
    <dsp:sp modelId="{9E4ED04F-55C3-43A8-8738-C488779DFDC0}">
      <dsp:nvSpPr>
        <dsp:cNvPr id="0" name=""/>
        <dsp:cNvSpPr/>
      </dsp:nvSpPr>
      <dsp:spPr>
        <a:xfrm>
          <a:off x="3554417" y="2312694"/>
          <a:ext cx="2819196" cy="1916701"/>
        </a:xfrm>
        <a:prstGeom prst="ellipse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35 выпускников прошлых лет</a:t>
          </a:r>
          <a:endParaRPr lang="ru-RU" sz="2400" b="1" kern="1200" dirty="0"/>
        </a:p>
      </dsp:txBody>
      <dsp:txXfrm>
        <a:off x="3967279" y="2593388"/>
        <a:ext cx="1993472" cy="135531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66C071-AE1D-46C2-8719-1CF17A736A6E}">
      <dsp:nvSpPr>
        <dsp:cNvPr id="0" name=""/>
        <dsp:cNvSpPr/>
      </dsp:nvSpPr>
      <dsp:spPr>
        <a:xfrm>
          <a:off x="2354580" y="0"/>
          <a:ext cx="4528456" cy="4528456"/>
        </a:xfrm>
        <a:prstGeom prst="triangl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8FF14B-8CEA-4E56-AD5B-93992A4B5F5A}">
      <dsp:nvSpPr>
        <dsp:cNvPr id="0" name=""/>
        <dsp:cNvSpPr/>
      </dsp:nvSpPr>
      <dsp:spPr>
        <a:xfrm>
          <a:off x="4618808" y="453287"/>
          <a:ext cx="2943496" cy="643889"/>
        </a:xfrm>
        <a:prstGeom prst="roundRect">
          <a:avLst/>
        </a:prstGeom>
        <a:solidFill>
          <a:srgbClr val="FFFF00">
            <a:alpha val="90000"/>
          </a:srgbClr>
        </a:solidFill>
        <a:ln w="1270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Обществознание</a:t>
          </a:r>
          <a:endParaRPr lang="ru-RU" sz="2600" b="1" kern="1200" dirty="0"/>
        </a:p>
      </dsp:txBody>
      <dsp:txXfrm>
        <a:off x="4650240" y="484719"/>
        <a:ext cx="2880632" cy="581025"/>
      </dsp:txXfrm>
    </dsp:sp>
    <dsp:sp modelId="{1FE9ACC1-678C-4458-8E12-81FD376ACD2C}">
      <dsp:nvSpPr>
        <dsp:cNvPr id="0" name=""/>
        <dsp:cNvSpPr/>
      </dsp:nvSpPr>
      <dsp:spPr>
        <a:xfrm>
          <a:off x="4618808" y="1177663"/>
          <a:ext cx="2943496" cy="643889"/>
        </a:xfrm>
        <a:prstGeom prst="round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5">
              <a:shade val="50000"/>
              <a:hueOff val="160997"/>
              <a:satOff val="-3921"/>
              <a:lumOff val="171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Физика</a:t>
          </a:r>
          <a:endParaRPr lang="ru-RU" sz="2600" b="1" kern="1200" dirty="0"/>
        </a:p>
      </dsp:txBody>
      <dsp:txXfrm>
        <a:off x="4650240" y="1209095"/>
        <a:ext cx="2880632" cy="581025"/>
      </dsp:txXfrm>
    </dsp:sp>
    <dsp:sp modelId="{4082D778-0DFF-46C5-9F95-A3D1CEF929C1}">
      <dsp:nvSpPr>
        <dsp:cNvPr id="0" name=""/>
        <dsp:cNvSpPr/>
      </dsp:nvSpPr>
      <dsp:spPr>
        <a:xfrm>
          <a:off x="4618808" y="1902039"/>
          <a:ext cx="2943496" cy="643889"/>
        </a:xfrm>
        <a:prstGeom prst="round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solidFill>
            <a:schemeClr val="accent5">
              <a:shade val="50000"/>
              <a:hueOff val="321995"/>
              <a:satOff val="-7842"/>
              <a:lumOff val="343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История</a:t>
          </a:r>
          <a:endParaRPr lang="ru-RU" sz="2600" b="1" kern="1200" dirty="0"/>
        </a:p>
      </dsp:txBody>
      <dsp:txXfrm>
        <a:off x="4650240" y="1933471"/>
        <a:ext cx="2880632" cy="581025"/>
      </dsp:txXfrm>
    </dsp:sp>
    <dsp:sp modelId="{EF3F937F-8A92-4301-B0F1-F01E85B3332F}">
      <dsp:nvSpPr>
        <dsp:cNvPr id="0" name=""/>
        <dsp:cNvSpPr/>
      </dsp:nvSpPr>
      <dsp:spPr>
        <a:xfrm>
          <a:off x="4618808" y="2626416"/>
          <a:ext cx="2943496" cy="643889"/>
        </a:xfrm>
        <a:prstGeom prst="round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5">
              <a:shade val="50000"/>
              <a:hueOff val="321995"/>
              <a:satOff val="-7842"/>
              <a:lumOff val="343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Биология</a:t>
          </a:r>
          <a:endParaRPr lang="ru-RU" sz="2600" b="1" kern="1200" dirty="0"/>
        </a:p>
      </dsp:txBody>
      <dsp:txXfrm>
        <a:off x="4650240" y="2657848"/>
        <a:ext cx="2880632" cy="581025"/>
      </dsp:txXfrm>
    </dsp:sp>
    <dsp:sp modelId="{BCBE85DE-8C92-44F7-9FF6-1D2B7FD8DA95}">
      <dsp:nvSpPr>
        <dsp:cNvPr id="0" name=""/>
        <dsp:cNvSpPr/>
      </dsp:nvSpPr>
      <dsp:spPr>
        <a:xfrm>
          <a:off x="4618808" y="3350792"/>
          <a:ext cx="2943496" cy="643889"/>
        </a:xfrm>
        <a:prstGeom prst="round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solidFill>
            <a:schemeClr val="accent5">
              <a:shade val="50000"/>
              <a:hueOff val="160997"/>
              <a:satOff val="-3921"/>
              <a:lumOff val="171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Химия</a:t>
          </a:r>
          <a:endParaRPr lang="ru-RU" sz="2600" b="1" kern="1200" dirty="0"/>
        </a:p>
      </dsp:txBody>
      <dsp:txXfrm>
        <a:off x="4650240" y="3382224"/>
        <a:ext cx="2880632" cy="58102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56955E-F924-40DC-88B5-6C16651F6852}">
      <dsp:nvSpPr>
        <dsp:cNvPr id="0" name=""/>
        <dsp:cNvSpPr/>
      </dsp:nvSpPr>
      <dsp:spPr>
        <a:xfrm>
          <a:off x="3782" y="285823"/>
          <a:ext cx="3308021" cy="330802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82051" tIns="30480" rIns="182051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на соответствие занимаемой должности – 130 педагогов</a:t>
          </a:r>
          <a:endParaRPr lang="ru-RU" sz="2400" b="1" kern="1200" dirty="0"/>
        </a:p>
      </dsp:txBody>
      <dsp:txXfrm>
        <a:off x="488230" y="770271"/>
        <a:ext cx="2339125" cy="2339125"/>
      </dsp:txXfrm>
    </dsp:sp>
    <dsp:sp modelId="{36757900-BD85-4265-87CA-058864DC0491}">
      <dsp:nvSpPr>
        <dsp:cNvPr id="0" name=""/>
        <dsp:cNvSpPr/>
      </dsp:nvSpPr>
      <dsp:spPr>
        <a:xfrm>
          <a:off x="2650200" y="285823"/>
          <a:ext cx="3308021" cy="330802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5197847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5197847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5197847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82051" tIns="30480" rIns="182051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baseline="0" dirty="0" smtClean="0"/>
            <a:t>на первую </a:t>
          </a:r>
          <a:r>
            <a:rPr lang="ru-RU" sz="2400" b="1" i="0" kern="1200" baseline="0" dirty="0" err="1" smtClean="0"/>
            <a:t>квалифика-ционную</a:t>
          </a:r>
          <a:r>
            <a:rPr lang="ru-RU" sz="2400" b="1" i="0" kern="1200" baseline="0" dirty="0" smtClean="0"/>
            <a:t> категорию – 52 педагога</a:t>
          </a:r>
          <a:endParaRPr lang="ru-RU" sz="2400" b="1" kern="1200" dirty="0"/>
        </a:p>
      </dsp:txBody>
      <dsp:txXfrm>
        <a:off x="3134648" y="770271"/>
        <a:ext cx="2339125" cy="2339125"/>
      </dsp:txXfrm>
    </dsp:sp>
    <dsp:sp modelId="{EBE49F46-ABD2-4642-A264-519CD6578A69}">
      <dsp:nvSpPr>
        <dsp:cNvPr id="0" name=""/>
        <dsp:cNvSpPr/>
      </dsp:nvSpPr>
      <dsp:spPr>
        <a:xfrm>
          <a:off x="5296618" y="285823"/>
          <a:ext cx="3308021" cy="330802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82051" tIns="30480" rIns="182051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на высшую </a:t>
          </a:r>
          <a:r>
            <a:rPr lang="ru-RU" sz="2400" b="1" kern="1200" dirty="0" err="1" smtClean="0"/>
            <a:t>квалифика-ционную</a:t>
          </a:r>
          <a:r>
            <a:rPr lang="ru-RU" sz="2400" b="1" kern="1200" dirty="0" smtClean="0"/>
            <a:t> категорию – 132 педагога</a:t>
          </a:r>
          <a:endParaRPr lang="ru-RU" sz="2400" b="1" i="0" kern="1200" baseline="0" dirty="0"/>
        </a:p>
      </dsp:txBody>
      <dsp:txXfrm>
        <a:off x="5781066" y="770271"/>
        <a:ext cx="2339125" cy="233912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04EB41-08E3-4D75-9857-7C6D4C2AC190}">
      <dsp:nvSpPr>
        <dsp:cNvPr id="0" name=""/>
        <dsp:cNvSpPr/>
      </dsp:nvSpPr>
      <dsp:spPr>
        <a:xfrm>
          <a:off x="711548" y="0"/>
          <a:ext cx="7482403" cy="4676501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83BCA6C6-D776-4C6C-85A0-149F7EA9FAA3}">
      <dsp:nvSpPr>
        <dsp:cNvPr id="0" name=""/>
        <dsp:cNvSpPr/>
      </dsp:nvSpPr>
      <dsp:spPr>
        <a:xfrm>
          <a:off x="1661813" y="3227721"/>
          <a:ext cx="194542" cy="194542"/>
        </a:xfrm>
        <a:prstGeom prst="ellipse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3D1BD612-94E7-4148-99E3-495D659AB86D}">
      <dsp:nvSpPr>
        <dsp:cNvPr id="0" name=""/>
        <dsp:cNvSpPr/>
      </dsp:nvSpPr>
      <dsp:spPr>
        <a:xfrm>
          <a:off x="1442378" y="3504351"/>
          <a:ext cx="4519136" cy="966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084" tIns="0" rIns="0" bIns="0" numCol="1" spcCol="1270" anchor="t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/>
            <a:t>МБДОУ №10, МБДОУ №50.</a:t>
          </a:r>
          <a:endParaRPr lang="ru-RU" sz="4000" b="1" kern="1200" dirty="0"/>
        </a:p>
      </dsp:txBody>
      <dsp:txXfrm>
        <a:off x="1442378" y="3504351"/>
        <a:ext cx="4519136" cy="966653"/>
      </dsp:txXfrm>
    </dsp:sp>
    <dsp:sp modelId="{D00BD5C7-1989-471C-A076-2ACC1B3ECDD3}">
      <dsp:nvSpPr>
        <dsp:cNvPr id="0" name=""/>
        <dsp:cNvSpPr/>
      </dsp:nvSpPr>
      <dsp:spPr>
        <a:xfrm>
          <a:off x="3379024" y="1956648"/>
          <a:ext cx="351672" cy="351672"/>
        </a:xfrm>
        <a:prstGeom prst="ellipse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09F28863-6171-44ED-919C-526E3BFD6803}">
      <dsp:nvSpPr>
        <dsp:cNvPr id="0" name=""/>
        <dsp:cNvSpPr/>
      </dsp:nvSpPr>
      <dsp:spPr>
        <a:xfrm>
          <a:off x="2722267" y="2550505"/>
          <a:ext cx="3278082" cy="636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344" tIns="0" rIns="0" bIns="0" numCol="1" spcCol="1270" anchor="t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/>
            <a:t>МБДОУ №41</a:t>
          </a:r>
          <a:endParaRPr lang="ru-RU" sz="4000" b="1" kern="1200" dirty="0"/>
        </a:p>
      </dsp:txBody>
      <dsp:txXfrm>
        <a:off x="2722267" y="2550505"/>
        <a:ext cx="3278082" cy="636843"/>
      </dsp:txXfrm>
    </dsp:sp>
    <dsp:sp modelId="{C34CF962-5C10-45A0-80EF-14ED37294AD1}">
      <dsp:nvSpPr>
        <dsp:cNvPr id="0" name=""/>
        <dsp:cNvSpPr/>
      </dsp:nvSpPr>
      <dsp:spPr>
        <a:xfrm>
          <a:off x="5444168" y="1183155"/>
          <a:ext cx="486356" cy="486356"/>
        </a:xfrm>
        <a:prstGeom prst="ellipse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4E3DA7E2-EBBE-4125-A23A-D39879240E6E}">
      <dsp:nvSpPr>
        <dsp:cNvPr id="0" name=""/>
        <dsp:cNvSpPr/>
      </dsp:nvSpPr>
      <dsp:spPr>
        <a:xfrm>
          <a:off x="4690528" y="1726746"/>
          <a:ext cx="3983212" cy="742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710" tIns="0" rIns="0" bIns="0" numCol="1" spcCol="1270" anchor="t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МБДОУ №154</a:t>
          </a:r>
          <a:endParaRPr lang="ru-RU" sz="4400" b="1" kern="1200" dirty="0"/>
        </a:p>
      </dsp:txBody>
      <dsp:txXfrm>
        <a:off x="4690528" y="1726746"/>
        <a:ext cx="3983212" cy="74214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04EB41-08E3-4D75-9857-7C6D4C2AC190}">
      <dsp:nvSpPr>
        <dsp:cNvPr id="0" name=""/>
        <dsp:cNvSpPr/>
      </dsp:nvSpPr>
      <dsp:spPr>
        <a:xfrm>
          <a:off x="711548" y="0"/>
          <a:ext cx="7482403" cy="4676501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83BCA6C6-D776-4C6C-85A0-149F7EA9FAA3}">
      <dsp:nvSpPr>
        <dsp:cNvPr id="0" name=""/>
        <dsp:cNvSpPr/>
      </dsp:nvSpPr>
      <dsp:spPr>
        <a:xfrm>
          <a:off x="1661813" y="3227721"/>
          <a:ext cx="194542" cy="194542"/>
        </a:xfrm>
        <a:prstGeom prst="ellipse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3D1BD612-94E7-4148-99E3-495D659AB86D}">
      <dsp:nvSpPr>
        <dsp:cNvPr id="0" name=""/>
        <dsp:cNvSpPr/>
      </dsp:nvSpPr>
      <dsp:spPr>
        <a:xfrm>
          <a:off x="1194188" y="3631474"/>
          <a:ext cx="4519136" cy="712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084" tIns="0" rIns="0" bIns="0" numCol="1" spcCol="1270" anchor="t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/>
            <a:t>МБОУ СОШ №16</a:t>
          </a:r>
          <a:endParaRPr lang="ru-RU" sz="4000" b="1" kern="1200" dirty="0"/>
        </a:p>
      </dsp:txBody>
      <dsp:txXfrm>
        <a:off x="1194188" y="3631474"/>
        <a:ext cx="4519136" cy="712407"/>
      </dsp:txXfrm>
    </dsp:sp>
    <dsp:sp modelId="{D00BD5C7-1989-471C-A076-2ACC1B3ECDD3}">
      <dsp:nvSpPr>
        <dsp:cNvPr id="0" name=""/>
        <dsp:cNvSpPr/>
      </dsp:nvSpPr>
      <dsp:spPr>
        <a:xfrm>
          <a:off x="3379024" y="1956648"/>
          <a:ext cx="351672" cy="351672"/>
        </a:xfrm>
        <a:prstGeom prst="ellipse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09F28863-6171-44ED-919C-526E3BFD6803}">
      <dsp:nvSpPr>
        <dsp:cNvPr id="0" name=""/>
        <dsp:cNvSpPr/>
      </dsp:nvSpPr>
      <dsp:spPr>
        <a:xfrm>
          <a:off x="1838484" y="2367653"/>
          <a:ext cx="5124015" cy="1133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344" tIns="0" rIns="0" bIns="0" numCol="1" spcCol="1270" anchor="t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/>
            <a:t>МБОУ СОШ №1, МБОУ СОШ №12</a:t>
          </a:r>
          <a:endParaRPr lang="ru-RU" sz="4000" b="1" kern="1200" dirty="0"/>
        </a:p>
      </dsp:txBody>
      <dsp:txXfrm>
        <a:off x="1838484" y="2367653"/>
        <a:ext cx="5124015" cy="1133206"/>
      </dsp:txXfrm>
    </dsp:sp>
    <dsp:sp modelId="{C34CF962-5C10-45A0-80EF-14ED37294AD1}">
      <dsp:nvSpPr>
        <dsp:cNvPr id="0" name=""/>
        <dsp:cNvSpPr/>
      </dsp:nvSpPr>
      <dsp:spPr>
        <a:xfrm>
          <a:off x="5444168" y="1183155"/>
          <a:ext cx="486356" cy="486356"/>
        </a:xfrm>
        <a:prstGeom prst="ellipse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4E3DA7E2-EBBE-4125-A23A-D39879240E6E}">
      <dsp:nvSpPr>
        <dsp:cNvPr id="0" name=""/>
        <dsp:cNvSpPr/>
      </dsp:nvSpPr>
      <dsp:spPr>
        <a:xfrm>
          <a:off x="4690528" y="1726746"/>
          <a:ext cx="3983212" cy="742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710" tIns="0" rIns="0" bIns="0" numCol="1" spcCol="1270" anchor="t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/>
            <a:t>МБОУ СОШ №20</a:t>
          </a:r>
          <a:endParaRPr lang="ru-RU" sz="4000" b="1" kern="1200" dirty="0"/>
        </a:p>
      </dsp:txBody>
      <dsp:txXfrm>
        <a:off x="4690528" y="1726746"/>
        <a:ext cx="3983212" cy="74214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04EB41-08E3-4D75-9857-7C6D4C2AC190}">
      <dsp:nvSpPr>
        <dsp:cNvPr id="0" name=""/>
        <dsp:cNvSpPr/>
      </dsp:nvSpPr>
      <dsp:spPr>
        <a:xfrm>
          <a:off x="579759" y="0"/>
          <a:ext cx="7001688" cy="4376055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83BCA6C6-D776-4C6C-85A0-149F7EA9FAA3}">
      <dsp:nvSpPr>
        <dsp:cNvPr id="0" name=""/>
        <dsp:cNvSpPr/>
      </dsp:nvSpPr>
      <dsp:spPr>
        <a:xfrm>
          <a:off x="1468974" y="3020353"/>
          <a:ext cx="182043" cy="182043"/>
        </a:xfrm>
        <a:prstGeom prst="ellipse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3D1BD612-94E7-4148-99E3-495D659AB86D}">
      <dsp:nvSpPr>
        <dsp:cNvPr id="0" name=""/>
        <dsp:cNvSpPr/>
      </dsp:nvSpPr>
      <dsp:spPr>
        <a:xfrm>
          <a:off x="1502930" y="3349274"/>
          <a:ext cx="3848000" cy="666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461" tIns="0" rIns="0" bIns="0" numCol="1" spcCol="1270" anchor="t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/>
            <a:t>МБОУ СОШ №18</a:t>
          </a:r>
          <a:endParaRPr lang="ru-RU" sz="4000" b="1" kern="1200" dirty="0"/>
        </a:p>
      </dsp:txBody>
      <dsp:txXfrm>
        <a:off x="1502930" y="3349274"/>
        <a:ext cx="3848000" cy="666638"/>
      </dsp:txXfrm>
    </dsp:sp>
    <dsp:sp modelId="{D00BD5C7-1989-471C-A076-2ACC1B3ECDD3}">
      <dsp:nvSpPr>
        <dsp:cNvPr id="0" name=""/>
        <dsp:cNvSpPr/>
      </dsp:nvSpPr>
      <dsp:spPr>
        <a:xfrm>
          <a:off x="3075861" y="1830941"/>
          <a:ext cx="329079" cy="329079"/>
        </a:xfrm>
        <a:prstGeom prst="ellipse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09F28863-6171-44ED-919C-526E3BFD6803}">
      <dsp:nvSpPr>
        <dsp:cNvPr id="0" name=""/>
        <dsp:cNvSpPr/>
      </dsp:nvSpPr>
      <dsp:spPr>
        <a:xfrm>
          <a:off x="2355810" y="2398916"/>
          <a:ext cx="3082854" cy="571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372" tIns="0" rIns="0" bIns="0" numCol="1" spcCol="1270" anchor="t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/>
            <a:t>Лицей №1</a:t>
          </a:r>
          <a:endParaRPr lang="ru-RU" sz="4000" b="1" kern="1200" dirty="0"/>
        </a:p>
      </dsp:txBody>
      <dsp:txXfrm>
        <a:off x="2355810" y="2398916"/>
        <a:ext cx="3082854" cy="571432"/>
      </dsp:txXfrm>
    </dsp:sp>
    <dsp:sp modelId="{C34CF962-5C10-45A0-80EF-14ED37294AD1}">
      <dsp:nvSpPr>
        <dsp:cNvPr id="0" name=""/>
        <dsp:cNvSpPr/>
      </dsp:nvSpPr>
      <dsp:spPr>
        <a:xfrm>
          <a:off x="5008327" y="1107141"/>
          <a:ext cx="455109" cy="455109"/>
        </a:xfrm>
        <a:prstGeom prst="ellipse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4E3DA7E2-EBBE-4125-A23A-D39879240E6E}">
      <dsp:nvSpPr>
        <dsp:cNvPr id="0" name=""/>
        <dsp:cNvSpPr/>
      </dsp:nvSpPr>
      <dsp:spPr>
        <a:xfrm>
          <a:off x="3370372" y="1664699"/>
          <a:ext cx="4840558" cy="474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153" tIns="0" rIns="0" bIns="0" numCol="1" spcCol="1270" anchor="t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/>
            <a:t>Гимназия №10 ЛИК</a:t>
          </a:r>
          <a:endParaRPr lang="ru-RU" sz="4000" b="1" kern="1200" dirty="0"/>
        </a:p>
      </dsp:txBody>
      <dsp:txXfrm>
        <a:off x="3370372" y="1664699"/>
        <a:ext cx="4840558" cy="4744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CE8D4-1E60-4F9A-965D-D2743880FECA}">
      <dsp:nvSpPr>
        <dsp:cNvPr id="0" name=""/>
        <dsp:cNvSpPr/>
      </dsp:nvSpPr>
      <dsp:spPr>
        <a:xfrm>
          <a:off x="3368715" y="2303715"/>
          <a:ext cx="2198223" cy="21982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b="1" kern="1200" dirty="0" smtClean="0"/>
            <a:t>6686 детей</a:t>
          </a:r>
          <a:endParaRPr lang="ru-RU" sz="4600" b="1" kern="1200" dirty="0"/>
        </a:p>
      </dsp:txBody>
      <dsp:txXfrm>
        <a:off x="3690637" y="2625637"/>
        <a:ext cx="1554379" cy="1554379"/>
      </dsp:txXfrm>
    </dsp:sp>
    <dsp:sp modelId="{6404CC8C-3BFB-4433-9DFD-5F89A2B0BA19}">
      <dsp:nvSpPr>
        <dsp:cNvPr id="0" name=""/>
        <dsp:cNvSpPr/>
      </dsp:nvSpPr>
      <dsp:spPr>
        <a:xfrm rot="11700000">
          <a:off x="1704180" y="2568489"/>
          <a:ext cx="1637816" cy="62649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27EAF-74A5-4BB5-A4CB-C896844AE6EC}">
      <dsp:nvSpPr>
        <dsp:cNvPr id="0" name=""/>
        <dsp:cNvSpPr/>
      </dsp:nvSpPr>
      <dsp:spPr>
        <a:xfrm>
          <a:off x="687927" y="1834462"/>
          <a:ext cx="2088312" cy="167064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104 чел. – Православный детский сад</a:t>
          </a:r>
          <a:endParaRPr lang="ru-RU" sz="2000" b="1" kern="1200" dirty="0"/>
        </a:p>
      </dsp:txBody>
      <dsp:txXfrm>
        <a:off x="736859" y="1883394"/>
        <a:ext cx="1990448" cy="1572785"/>
      </dsp:txXfrm>
    </dsp:sp>
    <dsp:sp modelId="{F232B462-459F-4217-81FB-07AF42525BFD}">
      <dsp:nvSpPr>
        <dsp:cNvPr id="0" name=""/>
        <dsp:cNvSpPr/>
      </dsp:nvSpPr>
      <dsp:spPr>
        <a:xfrm rot="14700000">
          <a:off x="2798044" y="1264872"/>
          <a:ext cx="1637816" cy="62649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BD082E-0B4D-4D1E-B62D-A8BDBE769224}">
      <dsp:nvSpPr>
        <dsp:cNvPr id="0" name=""/>
        <dsp:cNvSpPr/>
      </dsp:nvSpPr>
      <dsp:spPr>
        <a:xfrm>
          <a:off x="2226710" y="611"/>
          <a:ext cx="2088312" cy="1670649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166 чел. – государственные дошкольные учреждения</a:t>
          </a:r>
          <a:endParaRPr lang="ru-RU" sz="2000" b="1" kern="1200" dirty="0"/>
        </a:p>
      </dsp:txBody>
      <dsp:txXfrm>
        <a:off x="2275642" y="49543"/>
        <a:ext cx="1990448" cy="1572785"/>
      </dsp:txXfrm>
    </dsp:sp>
    <dsp:sp modelId="{36D6B0CE-8DED-4961-AEA2-A50232A4B8A2}">
      <dsp:nvSpPr>
        <dsp:cNvPr id="0" name=""/>
        <dsp:cNvSpPr/>
      </dsp:nvSpPr>
      <dsp:spPr>
        <a:xfrm rot="17700000">
          <a:off x="4499794" y="1264872"/>
          <a:ext cx="1637816" cy="62649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4902231"/>
            <a:satOff val="-6819"/>
            <a:lumOff val="-26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7E883-F43B-43D9-8BA0-6B0D45C1F829}">
      <dsp:nvSpPr>
        <dsp:cNvPr id="0" name=""/>
        <dsp:cNvSpPr/>
      </dsp:nvSpPr>
      <dsp:spPr>
        <a:xfrm>
          <a:off x="4620632" y="611"/>
          <a:ext cx="2088312" cy="1670649"/>
        </a:xfrm>
        <a:prstGeom prst="roundRect">
          <a:avLst>
            <a:gd name="adj" fmla="val 10000"/>
          </a:avLst>
        </a:prstGeom>
        <a:solidFill>
          <a:schemeClr val="accent5">
            <a:hueOff val="-4902231"/>
            <a:satOff val="-6819"/>
            <a:lumOff val="-26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6416 детей – муниципальные дошкольные учреждения</a:t>
          </a:r>
          <a:endParaRPr lang="ru-RU" sz="2000" b="1" kern="1200" dirty="0"/>
        </a:p>
      </dsp:txBody>
      <dsp:txXfrm>
        <a:off x="4669564" y="49543"/>
        <a:ext cx="1990448" cy="1572785"/>
      </dsp:txXfrm>
    </dsp:sp>
    <dsp:sp modelId="{D3E535AE-216E-4177-9EC7-19842142F6F7}">
      <dsp:nvSpPr>
        <dsp:cNvPr id="0" name=""/>
        <dsp:cNvSpPr/>
      </dsp:nvSpPr>
      <dsp:spPr>
        <a:xfrm rot="20700000">
          <a:off x="5593658" y="2568489"/>
          <a:ext cx="1637816" cy="62649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87843-1734-43E0-8DE1-079CF4ACE455}">
      <dsp:nvSpPr>
        <dsp:cNvPr id="0" name=""/>
        <dsp:cNvSpPr/>
      </dsp:nvSpPr>
      <dsp:spPr>
        <a:xfrm>
          <a:off x="6159415" y="1834462"/>
          <a:ext cx="2088312" cy="1670649"/>
        </a:xfrm>
        <a:prstGeom prst="roundRect">
          <a:avLst>
            <a:gd name="adj" fmla="val 1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17 детей-инвалидов обучаются на дому</a:t>
          </a:r>
          <a:endParaRPr lang="ru-RU" sz="2000" b="1" kern="1200" dirty="0"/>
        </a:p>
      </dsp:txBody>
      <dsp:txXfrm>
        <a:off x="6208347" y="1883394"/>
        <a:ext cx="1990448" cy="157278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77824-AB4A-4481-93CC-6150876CE312}">
      <dsp:nvSpPr>
        <dsp:cNvPr id="0" name=""/>
        <dsp:cNvSpPr/>
      </dsp:nvSpPr>
      <dsp:spPr>
        <a:xfrm>
          <a:off x="0" y="3536"/>
          <a:ext cx="8242662" cy="13697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154432" rIns="270256" bIns="154432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smtClean="0"/>
            <a:t>диагностические работы                     (2014-2015 учебный год) </a:t>
          </a:r>
          <a:endParaRPr lang="ru-RU" sz="3800" kern="1200" dirty="0"/>
        </a:p>
      </dsp:txBody>
      <dsp:txXfrm>
        <a:off x="0" y="3536"/>
        <a:ext cx="8242662" cy="1369733"/>
      </dsp:txXfrm>
    </dsp:sp>
    <dsp:sp modelId="{5678050B-3CFC-4BA5-84B1-E0DD88EC8E56}">
      <dsp:nvSpPr>
        <dsp:cNvPr id="0" name=""/>
        <dsp:cNvSpPr/>
      </dsp:nvSpPr>
      <dsp:spPr>
        <a:xfrm>
          <a:off x="0" y="1373270"/>
          <a:ext cx="8242662" cy="281636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l" defTabSz="1689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800" b="1" kern="1200" dirty="0" smtClean="0"/>
            <a:t>обществознание (9 класс)</a:t>
          </a:r>
          <a:endParaRPr lang="ru-RU" sz="3800" kern="1200" dirty="0"/>
        </a:p>
        <a:p>
          <a:pPr marL="285750" lvl="1" indent="-285750" algn="l" defTabSz="1689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800" b="1" kern="1200" dirty="0" smtClean="0"/>
            <a:t>биология, физика и английский язык (10 класс)</a:t>
          </a:r>
          <a:endParaRPr lang="ru-RU" sz="3800" kern="1200" dirty="0"/>
        </a:p>
        <a:p>
          <a:pPr marL="285750" lvl="1" indent="-285750" algn="l" defTabSz="1689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800" b="1" kern="1200" dirty="0" smtClean="0"/>
            <a:t>история (11 класс). </a:t>
          </a:r>
          <a:endParaRPr lang="ru-RU" sz="3800" b="1" kern="1200" dirty="0"/>
        </a:p>
      </dsp:txBody>
      <dsp:txXfrm>
        <a:off x="0" y="1373270"/>
        <a:ext cx="8242662" cy="281636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D77F50-0F95-4D15-A376-2CC62DA06852}">
      <dsp:nvSpPr>
        <dsp:cNvPr id="0" name=""/>
        <dsp:cNvSpPr/>
      </dsp:nvSpPr>
      <dsp:spPr>
        <a:xfrm>
          <a:off x="2482433" y="0"/>
          <a:ext cx="6293918" cy="43649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82563" lvl="1" indent="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i="0" kern="1200" baseline="0" dirty="0" smtClean="0"/>
            <a:t>комплексная работа (4 </a:t>
          </a:r>
          <a:r>
            <a:rPr lang="ru-RU" sz="2400" b="1" i="0" kern="1200" baseline="0" dirty="0" err="1" smtClean="0"/>
            <a:t>кл</a:t>
          </a:r>
          <a:r>
            <a:rPr lang="ru-RU" sz="2400" b="1" i="0" kern="1200" baseline="0" dirty="0" smtClean="0"/>
            <a:t>.), </a:t>
          </a:r>
          <a:endParaRPr lang="ru-RU" sz="2400" b="1" kern="1200" dirty="0"/>
        </a:p>
        <a:p>
          <a:pPr marL="182563" lvl="1" indent="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i="0" kern="1200" baseline="0" dirty="0" smtClean="0"/>
            <a:t>математика и русский язык (5, 8, 10 классы), </a:t>
          </a:r>
          <a:endParaRPr lang="ru-RU" sz="2400" b="1" kern="1200" dirty="0"/>
        </a:p>
        <a:p>
          <a:pPr marL="182563" lvl="1" indent="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i="0" kern="1200" baseline="0" dirty="0" smtClean="0"/>
            <a:t>обществознание (9, 11 </a:t>
          </a:r>
          <a:r>
            <a:rPr lang="ru-RU" sz="2400" b="1" i="0" kern="1200" baseline="0" dirty="0" err="1" smtClean="0"/>
            <a:t>кл</a:t>
          </a:r>
          <a:r>
            <a:rPr lang="ru-RU" sz="2400" b="1" i="0" kern="1200" baseline="0" dirty="0" smtClean="0"/>
            <a:t>.), </a:t>
          </a:r>
          <a:endParaRPr lang="ru-RU" sz="2400" b="1" kern="1200" dirty="0"/>
        </a:p>
        <a:p>
          <a:pPr marL="182563" lvl="1" indent="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i="0" kern="1200" baseline="0" dirty="0" smtClean="0"/>
            <a:t>физика (9 класс), </a:t>
          </a:r>
          <a:endParaRPr lang="ru-RU" sz="2400" b="1" kern="1200" dirty="0"/>
        </a:p>
        <a:p>
          <a:pPr marL="182563" lvl="1" indent="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i="0" kern="1200" baseline="0" dirty="0" smtClean="0"/>
            <a:t>история (10 класс), </a:t>
          </a:r>
          <a:endParaRPr lang="ru-RU" sz="2400" b="1" kern="1200" dirty="0"/>
        </a:p>
        <a:p>
          <a:pPr marL="182563" lvl="1" indent="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i="0" kern="1200" baseline="0" dirty="0" smtClean="0"/>
            <a:t>информатика (9, 11 классы), </a:t>
          </a:r>
          <a:endParaRPr lang="ru-RU" sz="2400" b="1" kern="1200" dirty="0"/>
        </a:p>
        <a:p>
          <a:pPr marL="182563" lvl="1" indent="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i="0" kern="1200" baseline="0" dirty="0" smtClean="0"/>
            <a:t>химия (11 класс).</a:t>
          </a:r>
          <a:endParaRPr lang="ru-RU" sz="2400" b="1" i="0" kern="1200" baseline="0" dirty="0"/>
        </a:p>
      </dsp:txBody>
      <dsp:txXfrm>
        <a:off x="2482433" y="545621"/>
        <a:ext cx="4657056" cy="3273723"/>
      </dsp:txXfrm>
    </dsp:sp>
    <dsp:sp modelId="{35D8A07C-25A0-49BA-B881-6CE0E4F6804A}">
      <dsp:nvSpPr>
        <dsp:cNvPr id="0" name=""/>
        <dsp:cNvSpPr/>
      </dsp:nvSpPr>
      <dsp:spPr>
        <a:xfrm>
          <a:off x="1887" y="0"/>
          <a:ext cx="2480546" cy="43649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baseline="0" dirty="0" err="1" smtClean="0"/>
            <a:t>Диагности-ческие</a:t>
          </a:r>
          <a:r>
            <a:rPr lang="ru-RU" sz="2800" b="1" i="0" kern="1200" baseline="0" dirty="0" smtClean="0"/>
            <a:t> работы                  (2015-2016 учебный год)</a:t>
          </a:r>
          <a:endParaRPr lang="ru-RU" sz="2800" b="1" kern="1200" dirty="0"/>
        </a:p>
      </dsp:txBody>
      <dsp:txXfrm>
        <a:off x="122977" y="121090"/>
        <a:ext cx="2238366" cy="412278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475D3-C588-44A5-B13B-0602AD46087D}">
      <dsp:nvSpPr>
        <dsp:cNvPr id="0" name=""/>
        <dsp:cNvSpPr/>
      </dsp:nvSpPr>
      <dsp:spPr>
        <a:xfrm rot="10800000">
          <a:off x="1639863" y="1302"/>
          <a:ext cx="5930617" cy="58424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763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solidFill>
                <a:schemeClr val="tx1"/>
              </a:solidFill>
            </a:rPr>
            <a:t>учебно-лабораторное оборудование для начальных классов; </a:t>
          </a:r>
          <a:endParaRPr lang="ru-RU" sz="1600" b="1" i="0" kern="1200" baseline="0" dirty="0">
            <a:solidFill>
              <a:schemeClr val="tx1"/>
            </a:solidFill>
          </a:endParaRPr>
        </a:p>
      </dsp:txBody>
      <dsp:txXfrm rot="10800000">
        <a:off x="1785924" y="1302"/>
        <a:ext cx="5784556" cy="584245"/>
      </dsp:txXfrm>
    </dsp:sp>
    <dsp:sp modelId="{4105B763-37A3-4FB2-98D0-787DD335B173}">
      <dsp:nvSpPr>
        <dsp:cNvPr id="0" name=""/>
        <dsp:cNvSpPr/>
      </dsp:nvSpPr>
      <dsp:spPr>
        <a:xfrm>
          <a:off x="1347740" y="1302"/>
          <a:ext cx="584245" cy="58424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4A443A2-8DF8-4C1D-A9F6-92F5F132AD06}">
      <dsp:nvSpPr>
        <dsp:cNvPr id="0" name=""/>
        <dsp:cNvSpPr/>
      </dsp:nvSpPr>
      <dsp:spPr>
        <a:xfrm rot="10800000">
          <a:off x="1639863" y="759950"/>
          <a:ext cx="5930617" cy="584245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763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solidFill>
                <a:schemeClr val="tx1"/>
              </a:solidFill>
            </a:rPr>
            <a:t>88 автоматизированных рабочих мест для учителей начальных классов; </a:t>
          </a:r>
          <a:endParaRPr lang="ru-RU" sz="1600" b="1" i="0" kern="1200" baseline="0" dirty="0">
            <a:solidFill>
              <a:schemeClr val="tx1"/>
            </a:solidFill>
          </a:endParaRPr>
        </a:p>
      </dsp:txBody>
      <dsp:txXfrm rot="10800000">
        <a:off x="1785924" y="759950"/>
        <a:ext cx="5784556" cy="584245"/>
      </dsp:txXfrm>
    </dsp:sp>
    <dsp:sp modelId="{57B17375-7581-47E1-BBA6-6D63488917E5}">
      <dsp:nvSpPr>
        <dsp:cNvPr id="0" name=""/>
        <dsp:cNvSpPr/>
      </dsp:nvSpPr>
      <dsp:spPr>
        <a:xfrm>
          <a:off x="1347740" y="759950"/>
          <a:ext cx="584245" cy="584245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FE99B9D-54B4-48F2-BC6A-06046D891E08}">
      <dsp:nvSpPr>
        <dsp:cNvPr id="0" name=""/>
        <dsp:cNvSpPr/>
      </dsp:nvSpPr>
      <dsp:spPr>
        <a:xfrm rot="10800000">
          <a:off x="1639863" y="1518597"/>
          <a:ext cx="5930617" cy="584245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763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solidFill>
                <a:schemeClr val="tx1"/>
              </a:solidFill>
            </a:rPr>
            <a:t>оснащение </a:t>
          </a:r>
          <a:r>
            <a:rPr lang="ru-RU" sz="1600" b="1" i="0" kern="1200" baseline="0" dirty="0" err="1" smtClean="0">
              <a:solidFill>
                <a:schemeClr val="tx1"/>
              </a:solidFill>
            </a:rPr>
            <a:t>медиатекой</a:t>
          </a:r>
          <a:r>
            <a:rPr lang="ru-RU" sz="1600" b="1" i="0" kern="1200" baseline="0" dirty="0" smtClean="0">
              <a:solidFill>
                <a:schemeClr val="tx1"/>
              </a:solidFill>
            </a:rPr>
            <a:t> 13-ти школьных библиотек; </a:t>
          </a:r>
          <a:endParaRPr lang="ru-RU" sz="1600" b="1" kern="1200" dirty="0">
            <a:solidFill>
              <a:schemeClr val="tx1"/>
            </a:solidFill>
          </a:endParaRPr>
        </a:p>
      </dsp:txBody>
      <dsp:txXfrm rot="10800000">
        <a:off x="1785924" y="1518597"/>
        <a:ext cx="5784556" cy="584245"/>
      </dsp:txXfrm>
    </dsp:sp>
    <dsp:sp modelId="{CE4DF9C5-FD10-4921-B62D-1888B7E6FC6F}">
      <dsp:nvSpPr>
        <dsp:cNvPr id="0" name=""/>
        <dsp:cNvSpPr/>
      </dsp:nvSpPr>
      <dsp:spPr>
        <a:xfrm>
          <a:off x="1347740" y="1518597"/>
          <a:ext cx="584245" cy="584245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29FE44C-F9F2-483A-BBF0-A475EB1F0C25}">
      <dsp:nvSpPr>
        <dsp:cNvPr id="0" name=""/>
        <dsp:cNvSpPr/>
      </dsp:nvSpPr>
      <dsp:spPr>
        <a:xfrm rot="10800000">
          <a:off x="1639863" y="2277245"/>
          <a:ext cx="5930617" cy="584245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763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solidFill>
                <a:schemeClr val="bg1"/>
              </a:solidFill>
            </a:rPr>
            <a:t>центр дистанционного обучения  на базе МБОУ гимназии №10 ЛИК; </a:t>
          </a:r>
          <a:endParaRPr lang="ru-RU" sz="1600" b="1" i="0" kern="1200" baseline="0" dirty="0">
            <a:solidFill>
              <a:schemeClr val="bg1"/>
            </a:solidFill>
          </a:endParaRPr>
        </a:p>
      </dsp:txBody>
      <dsp:txXfrm rot="10800000">
        <a:off x="1785924" y="2277245"/>
        <a:ext cx="5784556" cy="584245"/>
      </dsp:txXfrm>
    </dsp:sp>
    <dsp:sp modelId="{60A8A6A2-70B5-4608-B3B7-B6558B45A8DD}">
      <dsp:nvSpPr>
        <dsp:cNvPr id="0" name=""/>
        <dsp:cNvSpPr/>
      </dsp:nvSpPr>
      <dsp:spPr>
        <a:xfrm>
          <a:off x="1347740" y="2277245"/>
          <a:ext cx="584245" cy="584245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9363B6-0755-4D90-AB8B-B5DBD325BF40}">
      <dsp:nvSpPr>
        <dsp:cNvPr id="0" name=""/>
        <dsp:cNvSpPr/>
      </dsp:nvSpPr>
      <dsp:spPr>
        <a:xfrm rot="10800000">
          <a:off x="1639863" y="3035893"/>
          <a:ext cx="5930617" cy="584245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763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оборудование для школьных столовых; </a:t>
          </a:r>
          <a:endParaRPr lang="ru-RU" sz="1600" b="1" kern="1200" dirty="0">
            <a:solidFill>
              <a:schemeClr val="bg1"/>
            </a:solidFill>
          </a:endParaRPr>
        </a:p>
      </dsp:txBody>
      <dsp:txXfrm rot="10800000">
        <a:off x="1785924" y="3035893"/>
        <a:ext cx="5784556" cy="584245"/>
      </dsp:txXfrm>
    </dsp:sp>
    <dsp:sp modelId="{D9D7C518-386E-40BD-AA06-046E7F2CB771}">
      <dsp:nvSpPr>
        <dsp:cNvPr id="0" name=""/>
        <dsp:cNvSpPr/>
      </dsp:nvSpPr>
      <dsp:spPr>
        <a:xfrm>
          <a:off x="1347740" y="3035893"/>
          <a:ext cx="584245" cy="584245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2BB269E-259F-4E72-8F21-E5A155F0B5D6}">
      <dsp:nvSpPr>
        <dsp:cNvPr id="0" name=""/>
        <dsp:cNvSpPr/>
      </dsp:nvSpPr>
      <dsp:spPr>
        <a:xfrm rot="10800000">
          <a:off x="1639863" y="3794540"/>
          <a:ext cx="5930617" cy="58424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763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медицинское оборудование.</a:t>
          </a:r>
          <a:endParaRPr lang="ru-RU" sz="1600" b="1" kern="1200" dirty="0">
            <a:solidFill>
              <a:schemeClr val="tx1"/>
            </a:solidFill>
          </a:endParaRPr>
        </a:p>
      </dsp:txBody>
      <dsp:txXfrm rot="10800000">
        <a:off x="1785924" y="3794540"/>
        <a:ext cx="5784556" cy="584245"/>
      </dsp:txXfrm>
    </dsp:sp>
    <dsp:sp modelId="{05882021-702E-4C2A-B851-3AC4CD90136C}">
      <dsp:nvSpPr>
        <dsp:cNvPr id="0" name=""/>
        <dsp:cNvSpPr/>
      </dsp:nvSpPr>
      <dsp:spPr>
        <a:xfrm>
          <a:off x="1347740" y="3794540"/>
          <a:ext cx="584245" cy="58424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FE513-56AA-4F48-A315-3EE8C8DE4268}">
      <dsp:nvSpPr>
        <dsp:cNvPr id="0" name=""/>
        <dsp:cNvSpPr/>
      </dsp:nvSpPr>
      <dsp:spPr>
        <a:xfrm>
          <a:off x="0" y="0"/>
          <a:ext cx="8421512" cy="1300479"/>
        </a:xfrm>
        <a:prstGeom prst="rect">
          <a:avLst/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b="1" i="0" kern="1200" baseline="0" dirty="0" smtClean="0">
              <a:solidFill>
                <a:schemeClr val="tx1"/>
              </a:solidFill>
            </a:rPr>
            <a:t>Предметные кабинеты </a:t>
          </a:r>
          <a:endParaRPr lang="ru-RU" sz="6000" b="1" i="0" kern="1200" baseline="0" dirty="0">
            <a:solidFill>
              <a:schemeClr val="tx1"/>
            </a:solidFill>
          </a:endParaRPr>
        </a:p>
      </dsp:txBody>
      <dsp:txXfrm>
        <a:off x="0" y="0"/>
        <a:ext cx="8421512" cy="1300479"/>
      </dsp:txXfrm>
    </dsp:sp>
    <dsp:sp modelId="{32CC6C4B-F16D-4B01-9220-5407CC14873A}">
      <dsp:nvSpPr>
        <dsp:cNvPr id="0" name=""/>
        <dsp:cNvSpPr/>
      </dsp:nvSpPr>
      <dsp:spPr>
        <a:xfrm>
          <a:off x="0" y="1300479"/>
          <a:ext cx="2105378" cy="27310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baseline="0" smtClean="0">
              <a:solidFill>
                <a:schemeClr val="tx1"/>
              </a:solidFill>
            </a:rPr>
            <a:t>химии   (11 ОУ) </a:t>
          </a:r>
          <a:endParaRPr lang="ru-RU" sz="3200" b="1" i="0" kern="1200" baseline="0" dirty="0">
            <a:solidFill>
              <a:schemeClr val="tx1"/>
            </a:solidFill>
          </a:endParaRPr>
        </a:p>
      </dsp:txBody>
      <dsp:txXfrm>
        <a:off x="0" y="1300479"/>
        <a:ext cx="2105378" cy="2731007"/>
      </dsp:txXfrm>
    </dsp:sp>
    <dsp:sp modelId="{EA81C5FB-4314-4201-9BD0-4CA1A427BECD}">
      <dsp:nvSpPr>
        <dsp:cNvPr id="0" name=""/>
        <dsp:cNvSpPr/>
      </dsp:nvSpPr>
      <dsp:spPr>
        <a:xfrm>
          <a:off x="2105378" y="1300479"/>
          <a:ext cx="2105378" cy="2731007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baseline="0" smtClean="0">
              <a:solidFill>
                <a:schemeClr val="tx1"/>
              </a:solidFill>
            </a:rPr>
            <a:t>биологии (13 ОУ)</a:t>
          </a:r>
          <a:endParaRPr lang="ru-RU" sz="3200" b="1" i="0" kern="1200" baseline="0" dirty="0">
            <a:solidFill>
              <a:schemeClr val="tx1"/>
            </a:solidFill>
          </a:endParaRPr>
        </a:p>
      </dsp:txBody>
      <dsp:txXfrm>
        <a:off x="2105378" y="1300479"/>
        <a:ext cx="2105378" cy="2731007"/>
      </dsp:txXfrm>
    </dsp:sp>
    <dsp:sp modelId="{30BD82E8-44B0-43BB-9FDD-489CD6349603}">
      <dsp:nvSpPr>
        <dsp:cNvPr id="0" name=""/>
        <dsp:cNvSpPr/>
      </dsp:nvSpPr>
      <dsp:spPr>
        <a:xfrm>
          <a:off x="4210756" y="1300479"/>
          <a:ext cx="2105378" cy="2731007"/>
        </a:xfrm>
        <a:prstGeom prst="rect">
          <a:avLst/>
        </a:prstGeom>
        <a:solidFill>
          <a:schemeClr val="accent4">
            <a:hueOff val="6930462"/>
            <a:satOff val="-31979"/>
            <a:lumOff val="11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baseline="0" smtClean="0">
              <a:solidFill>
                <a:schemeClr val="tx1"/>
              </a:solidFill>
            </a:rPr>
            <a:t>географии (8 ОУ) </a:t>
          </a:r>
          <a:endParaRPr lang="ru-RU" sz="3200" b="1" i="0" kern="1200" baseline="0" dirty="0">
            <a:solidFill>
              <a:schemeClr val="tx1"/>
            </a:solidFill>
          </a:endParaRPr>
        </a:p>
      </dsp:txBody>
      <dsp:txXfrm>
        <a:off x="4210756" y="1300479"/>
        <a:ext cx="2105378" cy="2731007"/>
      </dsp:txXfrm>
    </dsp:sp>
    <dsp:sp modelId="{ACCDA288-74A7-4B04-8F86-DF00D29439E9}">
      <dsp:nvSpPr>
        <dsp:cNvPr id="0" name=""/>
        <dsp:cNvSpPr/>
      </dsp:nvSpPr>
      <dsp:spPr>
        <a:xfrm>
          <a:off x="6316134" y="1300479"/>
          <a:ext cx="2105378" cy="2731007"/>
        </a:xfrm>
        <a:prstGeom prst="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baseline="0" dirty="0" smtClean="0">
              <a:solidFill>
                <a:schemeClr val="tx1"/>
              </a:solidFill>
            </a:rPr>
            <a:t>физики (10 ОУ</a:t>
          </a:r>
          <a:r>
            <a:rPr lang="ru-RU" sz="3200" b="1" i="0" kern="1200" baseline="0" dirty="0" smtClean="0">
              <a:solidFill>
                <a:schemeClr val="bg1"/>
              </a:solidFill>
            </a:rPr>
            <a:t>) </a:t>
          </a:r>
          <a:endParaRPr lang="ru-RU" sz="3200" b="1" i="0" kern="1200" baseline="0" dirty="0">
            <a:solidFill>
              <a:schemeClr val="bg1"/>
            </a:solidFill>
          </a:endParaRPr>
        </a:p>
      </dsp:txBody>
      <dsp:txXfrm>
        <a:off x="6316134" y="1300479"/>
        <a:ext cx="2105378" cy="2731007"/>
      </dsp:txXfrm>
    </dsp:sp>
    <dsp:sp modelId="{4637AED7-13E0-4F38-B66B-A55C016DE11B}">
      <dsp:nvSpPr>
        <dsp:cNvPr id="0" name=""/>
        <dsp:cNvSpPr/>
      </dsp:nvSpPr>
      <dsp:spPr>
        <a:xfrm>
          <a:off x="0" y="4031487"/>
          <a:ext cx="8421512" cy="303445"/>
        </a:xfrm>
        <a:prstGeom prst="rect">
          <a:avLst/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96F28C-2DE8-4C83-A4FF-872B3A40874B}">
      <dsp:nvSpPr>
        <dsp:cNvPr id="0" name=""/>
        <dsp:cNvSpPr/>
      </dsp:nvSpPr>
      <dsp:spPr>
        <a:xfrm>
          <a:off x="7806" y="1223494"/>
          <a:ext cx="2239526" cy="146826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baseline="0" dirty="0" smtClean="0">
              <a:solidFill>
                <a:schemeClr val="tx1"/>
              </a:solidFill>
            </a:rPr>
            <a:t>2541 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baseline="0" dirty="0" smtClean="0">
              <a:solidFill>
                <a:schemeClr val="tx1"/>
              </a:solidFill>
            </a:rPr>
            <a:t>человек </a:t>
          </a:r>
          <a:endParaRPr lang="ru-RU" sz="3200" b="1" kern="1200" dirty="0">
            <a:solidFill>
              <a:schemeClr val="tx1"/>
            </a:solidFill>
          </a:endParaRPr>
        </a:p>
      </dsp:txBody>
      <dsp:txXfrm>
        <a:off x="50810" y="1266498"/>
        <a:ext cx="2153518" cy="1382259"/>
      </dsp:txXfrm>
    </dsp:sp>
    <dsp:sp modelId="{19849697-3912-48F2-B61A-B93C6FB420AC}">
      <dsp:nvSpPr>
        <dsp:cNvPr id="0" name=""/>
        <dsp:cNvSpPr/>
      </dsp:nvSpPr>
      <dsp:spPr>
        <a:xfrm rot="19457599">
          <a:off x="2143640" y="1613591"/>
          <a:ext cx="1103194" cy="44209"/>
        </a:xfrm>
        <a:custGeom>
          <a:avLst/>
          <a:gdLst/>
          <a:ahLst/>
          <a:cxnLst/>
          <a:rect l="0" t="0" r="0" b="0"/>
          <a:pathLst>
            <a:path>
              <a:moveTo>
                <a:pt x="0" y="22104"/>
              </a:moveTo>
              <a:lnTo>
                <a:pt x="1103194" y="2210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>
            <a:solidFill>
              <a:schemeClr val="tx1"/>
            </a:solidFill>
          </a:endParaRPr>
        </a:p>
      </dsp:txBody>
      <dsp:txXfrm>
        <a:off x="2667658" y="1608116"/>
        <a:ext cx="55159" cy="55159"/>
      </dsp:txXfrm>
    </dsp:sp>
    <dsp:sp modelId="{BA5030BC-00CA-4E64-A90A-EB9A1D343D31}">
      <dsp:nvSpPr>
        <dsp:cNvPr id="0" name=""/>
        <dsp:cNvSpPr/>
      </dsp:nvSpPr>
      <dsp:spPr>
        <a:xfrm>
          <a:off x="3143143" y="753882"/>
          <a:ext cx="2239526" cy="11197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baseline="0" dirty="0" smtClean="0">
              <a:solidFill>
                <a:schemeClr val="tx1"/>
              </a:solidFill>
            </a:rPr>
            <a:t>руководящие работники – 179 человек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3175940" y="786679"/>
        <a:ext cx="2173932" cy="1054169"/>
      </dsp:txXfrm>
    </dsp:sp>
    <dsp:sp modelId="{D1DF6C72-58A0-4A0A-8E70-63132D22B628}">
      <dsp:nvSpPr>
        <dsp:cNvPr id="0" name=""/>
        <dsp:cNvSpPr/>
      </dsp:nvSpPr>
      <dsp:spPr>
        <a:xfrm rot="2142401">
          <a:off x="2143640" y="2257455"/>
          <a:ext cx="1103194" cy="44209"/>
        </a:xfrm>
        <a:custGeom>
          <a:avLst/>
          <a:gdLst/>
          <a:ahLst/>
          <a:cxnLst/>
          <a:rect l="0" t="0" r="0" b="0"/>
          <a:pathLst>
            <a:path>
              <a:moveTo>
                <a:pt x="0" y="22104"/>
              </a:moveTo>
              <a:lnTo>
                <a:pt x="1103194" y="2210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>
            <a:solidFill>
              <a:schemeClr val="tx1"/>
            </a:solidFill>
          </a:endParaRPr>
        </a:p>
      </dsp:txBody>
      <dsp:txXfrm>
        <a:off x="2667658" y="2251980"/>
        <a:ext cx="55159" cy="55159"/>
      </dsp:txXfrm>
    </dsp:sp>
    <dsp:sp modelId="{1DB5808A-2A89-4B0F-A27A-883CEAB9CA21}">
      <dsp:nvSpPr>
        <dsp:cNvPr id="0" name=""/>
        <dsp:cNvSpPr/>
      </dsp:nvSpPr>
      <dsp:spPr>
        <a:xfrm>
          <a:off x="3143143" y="2041610"/>
          <a:ext cx="2239526" cy="11197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baseline="0" dirty="0" smtClean="0">
              <a:solidFill>
                <a:schemeClr val="tx1"/>
              </a:solidFill>
            </a:rPr>
            <a:t>педагогические работники - 1410 человек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3175940" y="2074407"/>
        <a:ext cx="2173932" cy="1054169"/>
      </dsp:txXfrm>
    </dsp:sp>
    <dsp:sp modelId="{8CE9BFAE-AC1B-4A6F-BA8C-E92FCC8C3AB8}">
      <dsp:nvSpPr>
        <dsp:cNvPr id="0" name=""/>
        <dsp:cNvSpPr/>
      </dsp:nvSpPr>
      <dsp:spPr>
        <a:xfrm rot="19457599">
          <a:off x="5278978" y="2257455"/>
          <a:ext cx="1103194" cy="44209"/>
        </a:xfrm>
        <a:custGeom>
          <a:avLst/>
          <a:gdLst/>
          <a:ahLst/>
          <a:cxnLst/>
          <a:rect l="0" t="0" r="0" b="0"/>
          <a:pathLst>
            <a:path>
              <a:moveTo>
                <a:pt x="0" y="22104"/>
              </a:moveTo>
              <a:lnTo>
                <a:pt x="1103194" y="2210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>
            <a:solidFill>
              <a:schemeClr val="tx1"/>
            </a:solidFill>
          </a:endParaRPr>
        </a:p>
      </dsp:txBody>
      <dsp:txXfrm>
        <a:off x="5802995" y="2251980"/>
        <a:ext cx="55159" cy="55159"/>
      </dsp:txXfrm>
    </dsp:sp>
    <dsp:sp modelId="{5BB179B4-1720-47A1-931F-9E4CF323F7E9}">
      <dsp:nvSpPr>
        <dsp:cNvPr id="0" name=""/>
        <dsp:cNvSpPr/>
      </dsp:nvSpPr>
      <dsp:spPr>
        <a:xfrm>
          <a:off x="6278480" y="1397746"/>
          <a:ext cx="2239526" cy="11197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baseline="0" dirty="0" smtClean="0">
              <a:solidFill>
                <a:schemeClr val="tx1"/>
              </a:solidFill>
            </a:rPr>
            <a:t>учителя – 536 человек 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6311277" y="1430543"/>
        <a:ext cx="2173932" cy="1054169"/>
      </dsp:txXfrm>
    </dsp:sp>
    <dsp:sp modelId="{643A342B-3AD4-4752-AE6F-81AA445144B0}">
      <dsp:nvSpPr>
        <dsp:cNvPr id="0" name=""/>
        <dsp:cNvSpPr/>
      </dsp:nvSpPr>
      <dsp:spPr>
        <a:xfrm rot="2142401">
          <a:off x="5278978" y="2901319"/>
          <a:ext cx="1103194" cy="44209"/>
        </a:xfrm>
        <a:custGeom>
          <a:avLst/>
          <a:gdLst/>
          <a:ahLst/>
          <a:cxnLst/>
          <a:rect l="0" t="0" r="0" b="0"/>
          <a:pathLst>
            <a:path>
              <a:moveTo>
                <a:pt x="0" y="22104"/>
              </a:moveTo>
              <a:lnTo>
                <a:pt x="1103194" y="2210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>
            <a:solidFill>
              <a:schemeClr val="tx1"/>
            </a:solidFill>
          </a:endParaRPr>
        </a:p>
      </dsp:txBody>
      <dsp:txXfrm>
        <a:off x="5802995" y="2895844"/>
        <a:ext cx="55159" cy="55159"/>
      </dsp:txXfrm>
    </dsp:sp>
    <dsp:sp modelId="{AD19CB3A-7074-41A9-8884-ADA4B839327D}">
      <dsp:nvSpPr>
        <dsp:cNvPr id="0" name=""/>
        <dsp:cNvSpPr/>
      </dsp:nvSpPr>
      <dsp:spPr>
        <a:xfrm>
          <a:off x="6278480" y="2685474"/>
          <a:ext cx="2239526" cy="11197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baseline="0" dirty="0" smtClean="0">
              <a:solidFill>
                <a:schemeClr val="tx1"/>
              </a:solidFill>
            </a:rPr>
            <a:t>воспитатели ДОО – 517 человек</a:t>
          </a:r>
          <a:r>
            <a:rPr lang="ru-RU" sz="2400" b="1" i="1" kern="1200" baseline="0" dirty="0" smtClean="0">
              <a:solidFill>
                <a:schemeClr val="tx1"/>
              </a:solidFill>
            </a:rPr>
            <a:t>.</a:t>
          </a:r>
          <a:endParaRPr lang="ru-RU" sz="2400" b="1" i="0" kern="1200" baseline="0" dirty="0">
            <a:solidFill>
              <a:schemeClr val="tx1"/>
            </a:solidFill>
          </a:endParaRPr>
        </a:p>
      </dsp:txBody>
      <dsp:txXfrm>
        <a:off x="6311277" y="2718271"/>
        <a:ext cx="2173932" cy="1054169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2C3ABB-9FBF-4953-B3DB-350D7B00447C}">
      <dsp:nvSpPr>
        <dsp:cNvPr id="0" name=""/>
        <dsp:cNvSpPr/>
      </dsp:nvSpPr>
      <dsp:spPr>
        <a:xfrm>
          <a:off x="0" y="-39343"/>
          <a:ext cx="8010659" cy="1391194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300" b="1" i="0" kern="1200" baseline="0" dirty="0" smtClean="0">
              <a:solidFill>
                <a:srgbClr val="C00000"/>
              </a:solidFill>
            </a:rPr>
            <a:t>Высшее образование</a:t>
          </a:r>
          <a:endParaRPr lang="ru-RU" sz="6300" b="1" kern="1200" dirty="0">
            <a:solidFill>
              <a:srgbClr val="C00000"/>
            </a:solidFill>
          </a:endParaRPr>
        </a:p>
      </dsp:txBody>
      <dsp:txXfrm>
        <a:off x="0" y="-39343"/>
        <a:ext cx="8010659" cy="1391194"/>
      </dsp:txXfrm>
    </dsp:sp>
    <dsp:sp modelId="{C798449E-BFC5-4002-A331-AD7EA757A711}">
      <dsp:nvSpPr>
        <dsp:cNvPr id="0" name=""/>
        <dsp:cNvSpPr/>
      </dsp:nvSpPr>
      <dsp:spPr>
        <a:xfrm>
          <a:off x="0" y="991351"/>
          <a:ext cx="4005329" cy="36425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baseline="0" dirty="0" smtClean="0">
              <a:solidFill>
                <a:schemeClr val="tx1"/>
              </a:solidFill>
            </a:rPr>
            <a:t>747 (83%) педагогических и руководящих работников общего и дополнительного образования </a:t>
          </a:r>
          <a:endParaRPr lang="ru-RU" sz="3200" b="1" kern="1200" dirty="0">
            <a:solidFill>
              <a:schemeClr val="tx1"/>
            </a:solidFill>
          </a:endParaRPr>
        </a:p>
      </dsp:txBody>
      <dsp:txXfrm>
        <a:off x="0" y="991351"/>
        <a:ext cx="4005329" cy="3642507"/>
      </dsp:txXfrm>
    </dsp:sp>
    <dsp:sp modelId="{A00A0A56-4280-45B4-A818-F832796ED067}">
      <dsp:nvSpPr>
        <dsp:cNvPr id="0" name=""/>
        <dsp:cNvSpPr/>
      </dsp:nvSpPr>
      <dsp:spPr>
        <a:xfrm>
          <a:off x="4005329" y="948551"/>
          <a:ext cx="4005329" cy="3728107"/>
        </a:xfrm>
        <a:prstGeom prst="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i="0" kern="1200" baseline="0" dirty="0" smtClean="0">
              <a:solidFill>
                <a:schemeClr val="tx1"/>
              </a:solidFill>
            </a:rPr>
            <a:t>350 (50%) педагогических и руководящих работников дошкольного образования. </a:t>
          </a:r>
          <a:endParaRPr lang="ru-RU" sz="3100" b="1" i="0" kern="1200" baseline="0" dirty="0">
            <a:solidFill>
              <a:schemeClr val="tx1"/>
            </a:solidFill>
          </a:endParaRPr>
        </a:p>
      </dsp:txBody>
      <dsp:txXfrm>
        <a:off x="4005329" y="948551"/>
        <a:ext cx="4005329" cy="3728107"/>
      </dsp:txXfrm>
    </dsp:sp>
    <dsp:sp modelId="{99DE00BD-73ED-4132-A8C0-AFA38736EB04}">
      <dsp:nvSpPr>
        <dsp:cNvPr id="0" name=""/>
        <dsp:cNvSpPr/>
      </dsp:nvSpPr>
      <dsp:spPr>
        <a:xfrm>
          <a:off x="0" y="4273359"/>
          <a:ext cx="8010659" cy="324612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30787-BE29-4D24-9089-EDD60135C79E}">
      <dsp:nvSpPr>
        <dsp:cNvPr id="0" name=""/>
        <dsp:cNvSpPr/>
      </dsp:nvSpPr>
      <dsp:spPr>
        <a:xfrm rot="16200000">
          <a:off x="-742589" y="743622"/>
          <a:ext cx="4172755" cy="2685509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021" bIns="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i="0" kern="1200" baseline="0" dirty="0" smtClean="0">
              <a:solidFill>
                <a:schemeClr val="tx1"/>
              </a:solidFill>
            </a:rPr>
            <a:t>22,8% педагогических работников -пенсионного возраста </a:t>
          </a:r>
          <a:endParaRPr lang="ru-RU" sz="2700" b="1" kern="1200" dirty="0">
            <a:solidFill>
              <a:schemeClr val="tx1"/>
            </a:solidFill>
          </a:endParaRPr>
        </a:p>
      </dsp:txBody>
      <dsp:txXfrm rot="5400000">
        <a:off x="1034" y="834550"/>
        <a:ext cx="2685509" cy="2503653"/>
      </dsp:txXfrm>
    </dsp:sp>
    <dsp:sp modelId="{952DA627-4723-4C43-B98F-3AE9AA77B1E3}">
      <dsp:nvSpPr>
        <dsp:cNvPr id="0" name=""/>
        <dsp:cNvSpPr/>
      </dsp:nvSpPr>
      <dsp:spPr>
        <a:xfrm rot="16200000">
          <a:off x="2144332" y="743622"/>
          <a:ext cx="4172755" cy="2685509"/>
        </a:xfrm>
        <a:prstGeom prst="flowChartManualOperation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021" bIns="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i="0" kern="1200" baseline="0" dirty="0" smtClean="0">
              <a:solidFill>
                <a:srgbClr val="002060"/>
              </a:solidFill>
            </a:rPr>
            <a:t>Средний возраст педагогических работников - 47 лет </a:t>
          </a:r>
          <a:endParaRPr lang="ru-RU" sz="2700" b="1" kern="1200" dirty="0">
            <a:solidFill>
              <a:srgbClr val="002060"/>
            </a:solidFill>
          </a:endParaRPr>
        </a:p>
      </dsp:txBody>
      <dsp:txXfrm rot="5400000">
        <a:off x="2887955" y="834550"/>
        <a:ext cx="2685509" cy="2503653"/>
      </dsp:txXfrm>
    </dsp:sp>
    <dsp:sp modelId="{AFD63BC5-E8D5-4122-9AEB-0781855397D9}">
      <dsp:nvSpPr>
        <dsp:cNvPr id="0" name=""/>
        <dsp:cNvSpPr/>
      </dsp:nvSpPr>
      <dsp:spPr>
        <a:xfrm rot="16200000">
          <a:off x="5031254" y="743622"/>
          <a:ext cx="4172755" cy="2685509"/>
        </a:xfrm>
        <a:prstGeom prst="flowChartManualOperation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021" bIns="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i="0" kern="1200" baseline="0" dirty="0" smtClean="0"/>
            <a:t>33 молодых педагога (2,5%)</a:t>
          </a:r>
          <a:endParaRPr lang="ru-RU" sz="2700" b="1" i="0" kern="1200" baseline="0" dirty="0"/>
        </a:p>
      </dsp:txBody>
      <dsp:txXfrm rot="5400000">
        <a:off x="5774877" y="834550"/>
        <a:ext cx="2685509" cy="2503653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514DA-A7F9-4213-96D6-C70A7E489DAC}">
      <dsp:nvSpPr>
        <dsp:cNvPr id="0" name=""/>
        <dsp:cNvSpPr/>
      </dsp:nvSpPr>
      <dsp:spPr>
        <a:xfrm>
          <a:off x="2671987" y="2450515"/>
          <a:ext cx="3296985" cy="20573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Лидеры олимпиадного движения 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3154819" y="2751811"/>
        <a:ext cx="2331321" cy="1454783"/>
      </dsp:txXfrm>
    </dsp:sp>
    <dsp:sp modelId="{BD5C863A-44F7-436A-BF64-1CFDFBF1FD4B}">
      <dsp:nvSpPr>
        <dsp:cNvPr id="0" name=""/>
        <dsp:cNvSpPr/>
      </dsp:nvSpPr>
      <dsp:spPr>
        <a:xfrm rot="12689544">
          <a:off x="1559296" y="1991868"/>
          <a:ext cx="1623827" cy="58635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981DA-4596-49F2-9ECA-FF692C65815A}">
      <dsp:nvSpPr>
        <dsp:cNvPr id="0" name=""/>
        <dsp:cNvSpPr/>
      </dsp:nvSpPr>
      <dsp:spPr>
        <a:xfrm>
          <a:off x="701630" y="1079110"/>
          <a:ext cx="1954506" cy="156360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Лицей №1</a:t>
          </a:r>
          <a:endParaRPr lang="ru-RU" sz="3200" b="1" kern="1200" dirty="0"/>
        </a:p>
      </dsp:txBody>
      <dsp:txXfrm>
        <a:off x="747426" y="1124906"/>
        <a:ext cx="1862914" cy="1472013"/>
      </dsp:txXfrm>
    </dsp:sp>
    <dsp:sp modelId="{0DE1BD74-E934-4CD4-BE8A-CB4505A43FAC}">
      <dsp:nvSpPr>
        <dsp:cNvPr id="0" name=""/>
        <dsp:cNvSpPr/>
      </dsp:nvSpPr>
      <dsp:spPr>
        <a:xfrm rot="16200000">
          <a:off x="3532611" y="1277761"/>
          <a:ext cx="1575737" cy="58635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20D74A-5EA9-4FFB-8CAD-5139A7D4D006}">
      <dsp:nvSpPr>
        <dsp:cNvPr id="0" name=""/>
        <dsp:cNvSpPr/>
      </dsp:nvSpPr>
      <dsp:spPr>
        <a:xfrm>
          <a:off x="3343226" y="1266"/>
          <a:ext cx="1954506" cy="1563605"/>
        </a:xfrm>
        <a:prstGeom prst="roundRect">
          <a:avLst>
            <a:gd name="adj" fmla="val 10000"/>
          </a:avLst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Лицей №6</a:t>
          </a:r>
          <a:endParaRPr lang="ru-RU" sz="3200" b="1" kern="1200" dirty="0"/>
        </a:p>
      </dsp:txBody>
      <dsp:txXfrm>
        <a:off x="3389022" y="47062"/>
        <a:ext cx="1862914" cy="1472013"/>
      </dsp:txXfrm>
    </dsp:sp>
    <dsp:sp modelId="{CE394F27-80C5-4ACE-8A13-3F80AA08BAF5}">
      <dsp:nvSpPr>
        <dsp:cNvPr id="0" name=""/>
        <dsp:cNvSpPr/>
      </dsp:nvSpPr>
      <dsp:spPr>
        <a:xfrm rot="19797864">
          <a:off x="5502635" y="2035504"/>
          <a:ext cx="1615504" cy="58635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85885-539B-4AEC-80AB-40C12DEB727D}">
      <dsp:nvSpPr>
        <dsp:cNvPr id="0" name=""/>
        <dsp:cNvSpPr/>
      </dsp:nvSpPr>
      <dsp:spPr>
        <a:xfrm>
          <a:off x="6032416" y="1142567"/>
          <a:ext cx="1954506" cy="1563605"/>
        </a:xfrm>
        <a:prstGeom prst="roundRect">
          <a:avLst>
            <a:gd name="adj" fmla="val 1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Гимназия №10 ЛИК </a:t>
          </a:r>
          <a:endParaRPr lang="ru-RU" sz="3200" b="1" kern="1200" dirty="0"/>
        </a:p>
      </dsp:txBody>
      <dsp:txXfrm>
        <a:off x="6078212" y="1188363"/>
        <a:ext cx="1862914" cy="1472013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22650-DAB9-496B-8427-4D5587361E9D}">
      <dsp:nvSpPr>
        <dsp:cNvPr id="0" name=""/>
        <dsp:cNvSpPr/>
      </dsp:nvSpPr>
      <dsp:spPr>
        <a:xfrm>
          <a:off x="1901011" y="1811"/>
          <a:ext cx="2851516" cy="1682413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1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/>
            <a:t>на муниципальные </a:t>
          </a:r>
          <a:r>
            <a:rPr lang="ru-RU" sz="1800" b="1" kern="1200" dirty="0" err="1" smtClean="0"/>
            <a:t>общеобразователь-ные</a:t>
          </a:r>
          <a:r>
            <a:rPr lang="ru-RU" sz="1800" b="1" kern="1200" dirty="0" smtClean="0"/>
            <a:t> учреждения</a:t>
          </a:r>
          <a:endParaRPr lang="ru-RU" sz="1600" b="1" kern="1200" dirty="0"/>
        </a:p>
      </dsp:txBody>
      <dsp:txXfrm>
        <a:off x="1901011" y="212113"/>
        <a:ext cx="2220611" cy="1261809"/>
      </dsp:txXfrm>
    </dsp:sp>
    <dsp:sp modelId="{A222E1F9-1C3A-44B5-9DF7-1C95A746A058}">
      <dsp:nvSpPr>
        <dsp:cNvPr id="0" name=""/>
        <dsp:cNvSpPr/>
      </dsp:nvSpPr>
      <dsp:spPr>
        <a:xfrm>
          <a:off x="0" y="1811"/>
          <a:ext cx="1901011" cy="1682413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b="1" kern="1200" dirty="0" smtClean="0">
              <a:solidFill>
                <a:schemeClr val="bg1"/>
              </a:solidFill>
            </a:rPr>
            <a:t>2037 тыс. рублей</a:t>
          </a:r>
        </a:p>
      </dsp:txBody>
      <dsp:txXfrm>
        <a:off x="82129" y="83940"/>
        <a:ext cx="1736753" cy="1518155"/>
      </dsp:txXfrm>
    </dsp:sp>
    <dsp:sp modelId="{AEDF584F-A3CF-4731-8926-BFE7248B87AB}">
      <dsp:nvSpPr>
        <dsp:cNvPr id="0" name=""/>
        <dsp:cNvSpPr/>
      </dsp:nvSpPr>
      <dsp:spPr>
        <a:xfrm>
          <a:off x="1901475" y="1852465"/>
          <a:ext cx="2848732" cy="21061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1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/>
            <a:t>на  дошкольные образовательные учреждения</a:t>
          </a:r>
          <a:endParaRPr lang="ru-RU" sz="2200" b="1" kern="1200" dirty="0"/>
        </a:p>
        <a:p>
          <a:pPr marL="0" marR="0" lvl="1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/>
            <a:t>на учреждения доп. образования</a:t>
          </a:r>
        </a:p>
        <a:p>
          <a:pPr marL="171450" lvl="1" indent="0" algn="l" rtl="0">
            <a:spcBef>
              <a:spcPct val="0"/>
            </a:spcBef>
            <a:buChar char="••"/>
          </a:pPr>
          <a:endParaRPr lang="ru-RU" sz="2200" b="1" kern="1200" dirty="0"/>
        </a:p>
      </dsp:txBody>
      <dsp:txXfrm>
        <a:off x="1901475" y="2115735"/>
        <a:ext cx="2058921" cy="1579622"/>
      </dsp:txXfrm>
    </dsp:sp>
    <dsp:sp modelId="{8724AD66-CE6E-45AE-97F1-58043E3A4D71}">
      <dsp:nvSpPr>
        <dsp:cNvPr id="0" name=""/>
        <dsp:cNvSpPr/>
      </dsp:nvSpPr>
      <dsp:spPr>
        <a:xfrm>
          <a:off x="2320" y="2064340"/>
          <a:ext cx="1899154" cy="1682413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 smtClean="0">
              <a:solidFill>
                <a:schemeClr val="bg1"/>
              </a:solidFill>
            </a:rPr>
            <a:t>1150 тыс. рублей,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 smtClean="0">
              <a:solidFill>
                <a:schemeClr val="bg1"/>
              </a:solidFill>
            </a:rPr>
            <a:t>755 тыс. рублей</a:t>
          </a:r>
        </a:p>
      </dsp:txBody>
      <dsp:txXfrm>
        <a:off x="84449" y="2146469"/>
        <a:ext cx="1734896" cy="15181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97D03-194B-4127-AF7F-70F9A8BC511E}">
      <dsp:nvSpPr>
        <dsp:cNvPr id="0" name=""/>
        <dsp:cNvSpPr/>
      </dsp:nvSpPr>
      <dsp:spPr>
        <a:xfrm>
          <a:off x="2999175" y="60300"/>
          <a:ext cx="2894431" cy="289443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625 ребенка до 1 года</a:t>
          </a:r>
          <a:endParaRPr lang="ru-RU" sz="2800" b="1" kern="1200" dirty="0"/>
        </a:p>
      </dsp:txBody>
      <dsp:txXfrm>
        <a:off x="3385100" y="566826"/>
        <a:ext cx="2122582" cy="1302494"/>
      </dsp:txXfrm>
    </dsp:sp>
    <dsp:sp modelId="{CCCB92C4-A377-40BB-9452-369351927E60}">
      <dsp:nvSpPr>
        <dsp:cNvPr id="0" name=""/>
        <dsp:cNvSpPr/>
      </dsp:nvSpPr>
      <dsp:spPr>
        <a:xfrm>
          <a:off x="3934955" y="1869320"/>
          <a:ext cx="3111687" cy="289443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958 ребенка – от 1 года до 2 лет</a:t>
          </a:r>
          <a:endParaRPr lang="ru-RU" sz="2800" b="1" kern="1200" dirty="0"/>
        </a:p>
      </dsp:txBody>
      <dsp:txXfrm>
        <a:off x="4886612" y="2617048"/>
        <a:ext cx="1867012" cy="1591937"/>
      </dsp:txXfrm>
    </dsp:sp>
    <dsp:sp modelId="{DF7BF788-E159-4BD3-BF32-F76B84CD2642}">
      <dsp:nvSpPr>
        <dsp:cNvPr id="0" name=""/>
        <dsp:cNvSpPr/>
      </dsp:nvSpPr>
      <dsp:spPr>
        <a:xfrm>
          <a:off x="1912162" y="1869320"/>
          <a:ext cx="2979643" cy="2894431"/>
        </a:xfrm>
        <a:prstGeom prst="ellipse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184 ребенка – от 2  до 3 лет</a:t>
          </a:r>
          <a:endParaRPr lang="ru-RU" sz="2800" b="1" kern="1200" dirty="0"/>
        </a:p>
      </dsp:txBody>
      <dsp:txXfrm>
        <a:off x="2192745" y="2617048"/>
        <a:ext cx="1787785" cy="15919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6B0CB-896A-4048-8043-8D629DE0E22E}">
      <dsp:nvSpPr>
        <dsp:cNvPr id="0" name=""/>
        <dsp:cNvSpPr/>
      </dsp:nvSpPr>
      <dsp:spPr>
        <a:xfrm rot="5400000">
          <a:off x="4088239" y="-454370"/>
          <a:ext cx="3770811" cy="562225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1" kern="1200" smtClean="0"/>
            <a:t>87  человек – классы заочной формы обучения</a:t>
          </a:r>
          <a:endParaRPr lang="ru-RU" sz="2300" b="1" kern="1200" dirty="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1" kern="1200" dirty="0" smtClean="0"/>
            <a:t>18 человек  – 1-й класс  ЧОУ «Православная гимназия» </a:t>
          </a:r>
          <a:endParaRPr lang="ru-RU" sz="2300" b="1" kern="1200" dirty="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1" kern="1200" smtClean="0"/>
            <a:t>123 человека – Специальная (коррекционная) школа-интернат №23 </a:t>
          </a:r>
          <a:endParaRPr lang="ru-RU" sz="2300" b="1" kern="1200" dirty="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1" kern="1200" smtClean="0"/>
            <a:t>138 учащихся – дети с ОВЗ с отклонениями в развитии </a:t>
          </a:r>
          <a:r>
            <a:rPr lang="en-US" sz="2300" b="1" kern="1200" smtClean="0"/>
            <a:t>VII</a:t>
          </a:r>
          <a:r>
            <a:rPr lang="ru-RU" sz="2300" b="1" kern="1200" smtClean="0"/>
            <a:t> вида в СОШ №3 </a:t>
          </a:r>
          <a:endParaRPr lang="ru-RU" sz="2300" b="1" kern="1200" dirty="0"/>
        </a:p>
      </dsp:txBody>
      <dsp:txXfrm rot="-5400000">
        <a:off x="3162518" y="655427"/>
        <a:ext cx="5438178" cy="3402659"/>
      </dsp:txXfrm>
    </dsp:sp>
    <dsp:sp modelId="{B189C47D-9C97-45A0-81A5-721B4995AE89}">
      <dsp:nvSpPr>
        <dsp:cNvPr id="0" name=""/>
        <dsp:cNvSpPr/>
      </dsp:nvSpPr>
      <dsp:spPr>
        <a:xfrm>
          <a:off x="0" y="0"/>
          <a:ext cx="3162517" cy="471351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1"/>
              </a:solidFill>
            </a:rPr>
            <a:t>11 427  </a:t>
          </a:r>
        </a:p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1"/>
              </a:solidFill>
            </a:rPr>
            <a:t>уч-ся, в том числе</a:t>
          </a:r>
          <a:endParaRPr lang="ru-RU" sz="4000" b="1" kern="1200" dirty="0">
            <a:solidFill>
              <a:schemeClr val="tx1"/>
            </a:solidFill>
          </a:endParaRPr>
        </a:p>
      </dsp:txBody>
      <dsp:txXfrm>
        <a:off x="154381" y="154381"/>
        <a:ext cx="2853755" cy="44047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BD215-DFAB-41A7-BC97-454B33BF0D14}">
      <dsp:nvSpPr>
        <dsp:cNvPr id="0" name=""/>
        <dsp:cNvSpPr/>
      </dsp:nvSpPr>
      <dsp:spPr>
        <a:xfrm>
          <a:off x="4216" y="0"/>
          <a:ext cx="4056438" cy="466997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400" b="1" i="0" kern="1200" baseline="0" dirty="0" smtClean="0">
              <a:solidFill>
                <a:schemeClr val="tx1"/>
              </a:solidFill>
            </a:rPr>
            <a:t>в  4  ОУ</a:t>
          </a:r>
          <a:endParaRPr lang="ru-RU" sz="6400" b="1" kern="1200" dirty="0">
            <a:solidFill>
              <a:schemeClr val="tx1"/>
            </a:solidFill>
          </a:endParaRPr>
        </a:p>
      </dsp:txBody>
      <dsp:txXfrm>
        <a:off x="4216" y="0"/>
        <a:ext cx="4056438" cy="1400991"/>
      </dsp:txXfrm>
    </dsp:sp>
    <dsp:sp modelId="{43930A68-980F-4B0D-9172-5EEB44A0FD31}">
      <dsp:nvSpPr>
        <dsp:cNvPr id="0" name=""/>
        <dsp:cNvSpPr/>
      </dsp:nvSpPr>
      <dsp:spPr>
        <a:xfrm>
          <a:off x="409860" y="1401390"/>
          <a:ext cx="3245150" cy="9174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smtClean="0">
              <a:solidFill>
                <a:schemeClr val="tx1"/>
              </a:solidFill>
            </a:rPr>
            <a:t>8 классов  профильного обучения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436732" y="1428262"/>
        <a:ext cx="3191406" cy="863718"/>
      </dsp:txXfrm>
    </dsp:sp>
    <dsp:sp modelId="{F8A9BBFF-7F1F-410D-BE0A-D1882F0FAFB9}">
      <dsp:nvSpPr>
        <dsp:cNvPr id="0" name=""/>
        <dsp:cNvSpPr/>
      </dsp:nvSpPr>
      <dsp:spPr>
        <a:xfrm>
          <a:off x="409860" y="2460000"/>
          <a:ext cx="3245150" cy="9174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smtClean="0">
              <a:solidFill>
                <a:schemeClr val="tx1"/>
              </a:solidFill>
            </a:rPr>
            <a:t>208 </a:t>
          </a:r>
          <a:r>
            <a:rPr lang="ru-RU" sz="1800" b="1" kern="1200" smtClean="0">
              <a:solidFill>
                <a:schemeClr val="tx1"/>
              </a:solidFill>
            </a:rPr>
            <a:t>(19,4%) старшеклассников 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436732" y="2486872"/>
        <a:ext cx="3191406" cy="863718"/>
      </dsp:txXfrm>
    </dsp:sp>
    <dsp:sp modelId="{A7EAB6B9-851A-42D7-861B-BDC14DFFCCF6}">
      <dsp:nvSpPr>
        <dsp:cNvPr id="0" name=""/>
        <dsp:cNvSpPr/>
      </dsp:nvSpPr>
      <dsp:spPr>
        <a:xfrm>
          <a:off x="409860" y="3518611"/>
          <a:ext cx="3245150" cy="9174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smtClean="0">
              <a:solidFill>
                <a:schemeClr val="tx1"/>
              </a:solidFill>
            </a:rPr>
            <a:t>2014г. – 12,6%</a:t>
          </a:r>
          <a:endParaRPr lang="ru-RU" sz="1800" b="1" i="0" kern="1200" baseline="0" dirty="0">
            <a:solidFill>
              <a:schemeClr val="tx1"/>
            </a:solidFill>
          </a:endParaRPr>
        </a:p>
      </dsp:txBody>
      <dsp:txXfrm>
        <a:off x="436732" y="3545483"/>
        <a:ext cx="3191406" cy="863718"/>
      </dsp:txXfrm>
    </dsp:sp>
    <dsp:sp modelId="{43C58B6F-A2CB-44BE-9A98-7A250B5CC349}">
      <dsp:nvSpPr>
        <dsp:cNvPr id="0" name=""/>
        <dsp:cNvSpPr/>
      </dsp:nvSpPr>
      <dsp:spPr>
        <a:xfrm>
          <a:off x="4364887" y="0"/>
          <a:ext cx="4056438" cy="466997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400" b="1" i="0" kern="1200" baseline="0" smtClean="0">
              <a:solidFill>
                <a:schemeClr val="tx1"/>
              </a:solidFill>
            </a:rPr>
            <a:t>в 5 ОУ </a:t>
          </a:r>
          <a:endParaRPr lang="ru-RU" sz="6400" b="1" kern="1200" dirty="0">
            <a:solidFill>
              <a:schemeClr val="tx1"/>
            </a:solidFill>
          </a:endParaRPr>
        </a:p>
      </dsp:txBody>
      <dsp:txXfrm>
        <a:off x="4364887" y="0"/>
        <a:ext cx="4056438" cy="1400991"/>
      </dsp:txXfrm>
    </dsp:sp>
    <dsp:sp modelId="{AEFA9CBC-C607-4F54-8956-D50A61245424}">
      <dsp:nvSpPr>
        <dsp:cNvPr id="0" name=""/>
        <dsp:cNvSpPr/>
      </dsp:nvSpPr>
      <dsp:spPr>
        <a:xfrm>
          <a:off x="4770531" y="1401390"/>
          <a:ext cx="3245150" cy="91746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smtClean="0">
              <a:solidFill>
                <a:schemeClr val="tx1"/>
              </a:solidFill>
            </a:rPr>
            <a:t>52 </a:t>
          </a:r>
          <a:r>
            <a:rPr lang="ru-RU" sz="1800" b="1" kern="1200" smtClean="0">
              <a:solidFill>
                <a:schemeClr val="tx1"/>
              </a:solidFill>
            </a:rPr>
            <a:t>класса с углубленным изучением отдельных предметов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4797403" y="1428262"/>
        <a:ext cx="3191406" cy="863718"/>
      </dsp:txXfrm>
    </dsp:sp>
    <dsp:sp modelId="{634F8EBB-470D-402C-98FB-43218763297C}">
      <dsp:nvSpPr>
        <dsp:cNvPr id="0" name=""/>
        <dsp:cNvSpPr/>
      </dsp:nvSpPr>
      <dsp:spPr>
        <a:xfrm>
          <a:off x="4770531" y="2460000"/>
          <a:ext cx="3245150" cy="91746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</a:rPr>
            <a:t>1311(20,7%) </a:t>
          </a:r>
          <a:r>
            <a:rPr lang="ru-RU" sz="1800" b="1" i="0" kern="1200" baseline="0" smtClean="0">
              <a:solidFill>
                <a:schemeClr val="tx1"/>
              </a:solidFill>
            </a:rPr>
            <a:t>обучающихся 5-11 классов 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4797403" y="2486872"/>
        <a:ext cx="3191406" cy="863718"/>
      </dsp:txXfrm>
    </dsp:sp>
    <dsp:sp modelId="{42F1A1E2-6623-49D2-9CEA-6B046BC5C9D2}">
      <dsp:nvSpPr>
        <dsp:cNvPr id="0" name=""/>
        <dsp:cNvSpPr/>
      </dsp:nvSpPr>
      <dsp:spPr>
        <a:xfrm>
          <a:off x="4770531" y="3518611"/>
          <a:ext cx="3245150" cy="9174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dirty="0" smtClean="0">
              <a:solidFill>
                <a:schemeClr val="tx1"/>
              </a:solidFill>
            </a:rPr>
            <a:t>2014г. – 16,4%</a:t>
          </a:r>
          <a:endParaRPr lang="ru-RU" sz="1800" b="1" i="0" kern="1200" baseline="0" dirty="0">
            <a:solidFill>
              <a:schemeClr val="tx1"/>
            </a:solidFill>
          </a:endParaRPr>
        </a:p>
      </dsp:txBody>
      <dsp:txXfrm>
        <a:off x="4797403" y="3545483"/>
        <a:ext cx="3191406" cy="8637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E9A6BE-1892-499C-B051-3B8426C488AF}">
      <dsp:nvSpPr>
        <dsp:cNvPr id="0" name=""/>
        <dsp:cNvSpPr/>
      </dsp:nvSpPr>
      <dsp:spPr>
        <a:xfrm>
          <a:off x="2797634" y="2056233"/>
          <a:ext cx="2895587" cy="249451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МБУ ДО «Дворец детского творчества»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3221683" y="2421547"/>
        <a:ext cx="2047489" cy="1763890"/>
      </dsp:txXfrm>
    </dsp:sp>
    <dsp:sp modelId="{9B6BA2A5-0BFD-4A0F-910E-E6C20C3D7311}">
      <dsp:nvSpPr>
        <dsp:cNvPr id="0" name=""/>
        <dsp:cNvSpPr/>
      </dsp:nvSpPr>
      <dsp:spPr>
        <a:xfrm rot="11618784">
          <a:off x="1178576" y="2442400"/>
          <a:ext cx="1605208" cy="622744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AE2B67-2FA6-4AA3-AF90-35DAE98C8504}">
      <dsp:nvSpPr>
        <dsp:cNvPr id="0" name=""/>
        <dsp:cNvSpPr/>
      </dsp:nvSpPr>
      <dsp:spPr>
        <a:xfrm>
          <a:off x="163325" y="1734088"/>
          <a:ext cx="2075815" cy="16606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>
              <a:solidFill>
                <a:schemeClr val="tx1"/>
              </a:solidFill>
            </a:rPr>
            <a:t>Центр детского творчества</a:t>
          </a:r>
          <a:endParaRPr lang="ru-RU" sz="2200" b="1" kern="1200" dirty="0">
            <a:solidFill>
              <a:schemeClr val="tx1"/>
            </a:solidFill>
          </a:endParaRPr>
        </a:p>
      </dsp:txBody>
      <dsp:txXfrm>
        <a:off x="211964" y="1782727"/>
        <a:ext cx="1978537" cy="1563374"/>
      </dsp:txXfrm>
    </dsp:sp>
    <dsp:sp modelId="{45F01718-5650-4FC6-BEDE-99ACEF03F017}">
      <dsp:nvSpPr>
        <dsp:cNvPr id="0" name=""/>
        <dsp:cNvSpPr/>
      </dsp:nvSpPr>
      <dsp:spPr>
        <a:xfrm rot="14700000">
          <a:off x="2637222" y="1100198"/>
          <a:ext cx="1451977" cy="622744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57DC10-2E0D-4136-81F4-91E842ED4C42}">
      <dsp:nvSpPr>
        <dsp:cNvPr id="0" name=""/>
        <dsp:cNvSpPr/>
      </dsp:nvSpPr>
      <dsp:spPr>
        <a:xfrm>
          <a:off x="2018486" y="-76724"/>
          <a:ext cx="2075815" cy="1660652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>
              <a:solidFill>
                <a:schemeClr val="tx1"/>
              </a:solidFill>
            </a:rPr>
            <a:t>Центр детского и юношеского туризма и экскурсий</a:t>
          </a:r>
          <a:endParaRPr lang="ru-RU" sz="2200" b="1" kern="1200" dirty="0">
            <a:solidFill>
              <a:schemeClr val="tx1"/>
            </a:solidFill>
          </a:endParaRPr>
        </a:p>
      </dsp:txBody>
      <dsp:txXfrm>
        <a:off x="2067125" y="-28085"/>
        <a:ext cx="1978537" cy="1563374"/>
      </dsp:txXfrm>
    </dsp:sp>
    <dsp:sp modelId="{D95D001C-0F22-42C5-B5D8-B4887CD8697A}">
      <dsp:nvSpPr>
        <dsp:cNvPr id="0" name=""/>
        <dsp:cNvSpPr/>
      </dsp:nvSpPr>
      <dsp:spPr>
        <a:xfrm rot="17700000">
          <a:off x="4401657" y="1100198"/>
          <a:ext cx="1451977" cy="622744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4902231"/>
            <a:satOff val="-6819"/>
            <a:lumOff val="-26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8FF79-2238-4441-925B-4560C5FF81A0}">
      <dsp:nvSpPr>
        <dsp:cNvPr id="0" name=""/>
        <dsp:cNvSpPr/>
      </dsp:nvSpPr>
      <dsp:spPr>
        <a:xfrm>
          <a:off x="4396554" y="-76724"/>
          <a:ext cx="2075815" cy="1660652"/>
        </a:xfrm>
        <a:prstGeom prst="roundRect">
          <a:avLst>
            <a:gd name="adj" fmla="val 10000"/>
          </a:avLst>
        </a:prstGeom>
        <a:solidFill>
          <a:schemeClr val="accent5">
            <a:hueOff val="-4902231"/>
            <a:satOff val="-6819"/>
            <a:lumOff val="-26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>
              <a:solidFill>
                <a:schemeClr val="tx1"/>
              </a:solidFill>
            </a:rPr>
            <a:t>Центр детского технического творчества</a:t>
          </a:r>
          <a:endParaRPr lang="ru-RU" sz="2200" b="1" kern="1200" dirty="0">
            <a:solidFill>
              <a:schemeClr val="tx1"/>
            </a:solidFill>
          </a:endParaRPr>
        </a:p>
      </dsp:txBody>
      <dsp:txXfrm>
        <a:off x="4445193" y="-28085"/>
        <a:ext cx="1978537" cy="1563374"/>
      </dsp:txXfrm>
    </dsp:sp>
    <dsp:sp modelId="{384FF32C-59FC-4151-A6D2-E3B2A79D1584}">
      <dsp:nvSpPr>
        <dsp:cNvPr id="0" name=""/>
        <dsp:cNvSpPr/>
      </dsp:nvSpPr>
      <dsp:spPr>
        <a:xfrm rot="20749167">
          <a:off x="5698083" y="2430658"/>
          <a:ext cx="1538786" cy="622744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532EBD-8E7F-4816-926C-D6976BB42060}">
      <dsp:nvSpPr>
        <dsp:cNvPr id="0" name=""/>
        <dsp:cNvSpPr/>
      </dsp:nvSpPr>
      <dsp:spPr>
        <a:xfrm>
          <a:off x="6175517" y="1723220"/>
          <a:ext cx="2075815" cy="1660652"/>
        </a:xfrm>
        <a:prstGeom prst="roundRect">
          <a:avLst>
            <a:gd name="adj" fmla="val 1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1"/>
              </a:solidFill>
            </a:rPr>
            <a:t>Станция юных натуралистов</a:t>
          </a:r>
          <a:endParaRPr lang="ru-RU" sz="2200" b="1" kern="1200" dirty="0">
            <a:solidFill>
              <a:schemeClr val="tx1"/>
            </a:solidFill>
          </a:endParaRPr>
        </a:p>
      </dsp:txBody>
      <dsp:txXfrm>
        <a:off x="6224156" y="1771859"/>
        <a:ext cx="1978537" cy="15633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799E3-3910-4260-8A6E-9079FA06DDC7}">
      <dsp:nvSpPr>
        <dsp:cNvPr id="0" name=""/>
        <dsp:cNvSpPr/>
      </dsp:nvSpPr>
      <dsp:spPr>
        <a:xfrm>
          <a:off x="0" y="0"/>
          <a:ext cx="8523514" cy="197412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986ABF-BFE7-461C-B93E-32CCABA0C29B}">
      <dsp:nvSpPr>
        <dsp:cNvPr id="0" name=""/>
        <dsp:cNvSpPr/>
      </dsp:nvSpPr>
      <dsp:spPr>
        <a:xfrm>
          <a:off x="424397" y="263216"/>
          <a:ext cx="2166397" cy="14476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0A0E5D3-F134-47C9-ACA9-B69086E618F7}">
      <dsp:nvSpPr>
        <dsp:cNvPr id="0" name=""/>
        <dsp:cNvSpPr/>
      </dsp:nvSpPr>
      <dsp:spPr>
        <a:xfrm rot="10800000">
          <a:off x="255705" y="1974124"/>
          <a:ext cx="2503782" cy="2412818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МБУ ДО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 «Дворец детского творчества»</a:t>
          </a:r>
          <a:endParaRPr lang="ru-RU" sz="1800" b="1" kern="1200" dirty="0">
            <a:solidFill>
              <a:schemeClr val="tx1"/>
            </a:solidFill>
          </a:endParaRPr>
        </a:p>
      </dsp:txBody>
      <dsp:txXfrm rot="10800000">
        <a:off x="329907" y="1974124"/>
        <a:ext cx="2355378" cy="2338616"/>
      </dsp:txXfrm>
    </dsp:sp>
    <dsp:sp modelId="{B83B2F34-9616-49D1-95BB-B356EB91DAAE}">
      <dsp:nvSpPr>
        <dsp:cNvPr id="0" name=""/>
        <dsp:cNvSpPr/>
      </dsp:nvSpPr>
      <dsp:spPr>
        <a:xfrm>
          <a:off x="3189512" y="286835"/>
          <a:ext cx="2144489" cy="140045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AE9AE1-976C-4614-9F4A-AC2FE2DFD403}">
      <dsp:nvSpPr>
        <dsp:cNvPr id="0" name=""/>
        <dsp:cNvSpPr/>
      </dsp:nvSpPr>
      <dsp:spPr>
        <a:xfrm rot="10800000">
          <a:off x="3009865" y="1974124"/>
          <a:ext cx="2503782" cy="2412818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3 детско-юношеских спортивных школы: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ДЮСШ №1,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ДЮСШ «Рекорд»,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 ДЮСШ «Шерстяник» </a:t>
          </a:r>
          <a:endParaRPr lang="ru-RU" sz="1800" b="1" kern="1200" dirty="0">
            <a:solidFill>
              <a:schemeClr val="tx1"/>
            </a:solidFill>
          </a:endParaRPr>
        </a:p>
      </dsp:txBody>
      <dsp:txXfrm rot="10800000">
        <a:off x="3084067" y="1974124"/>
        <a:ext cx="2355378" cy="2338616"/>
      </dsp:txXfrm>
    </dsp:sp>
    <dsp:sp modelId="{A27FABB8-284B-421E-A59B-23E2A1E100B8}">
      <dsp:nvSpPr>
        <dsp:cNvPr id="0" name=""/>
        <dsp:cNvSpPr/>
      </dsp:nvSpPr>
      <dsp:spPr>
        <a:xfrm>
          <a:off x="6041720" y="263216"/>
          <a:ext cx="1948393" cy="14476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40B1CC-FC80-4814-8BD0-84730D996889}">
      <dsp:nvSpPr>
        <dsp:cNvPr id="0" name=""/>
        <dsp:cNvSpPr/>
      </dsp:nvSpPr>
      <dsp:spPr>
        <a:xfrm rot="10800000">
          <a:off x="5764026" y="1974124"/>
          <a:ext cx="2503782" cy="2412818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2 центра: «Психологический центр образования» и «Детский оздоровительно-образовательный (профильный) центр «Гренада»</a:t>
          </a:r>
          <a:endParaRPr lang="ru-RU" sz="1800" b="1" kern="1200" dirty="0">
            <a:solidFill>
              <a:schemeClr val="tx1"/>
            </a:solidFill>
          </a:endParaRPr>
        </a:p>
      </dsp:txBody>
      <dsp:txXfrm rot="10800000">
        <a:off x="5838228" y="1974124"/>
        <a:ext cx="2355378" cy="23386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1B8BC-4949-434C-AB45-936C1CFF4312}">
      <dsp:nvSpPr>
        <dsp:cNvPr id="0" name=""/>
        <dsp:cNvSpPr/>
      </dsp:nvSpPr>
      <dsp:spPr>
        <a:xfrm>
          <a:off x="3123" y="223639"/>
          <a:ext cx="3376444" cy="252044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37160" rIns="45720" bIns="45720" numCol="1" spcCol="1270" anchor="t" anchorCtr="0">
          <a:noAutofit/>
        </a:bodyPr>
        <a:lstStyle/>
        <a:p>
          <a:pPr marL="285750" lvl="1" indent="-285750" algn="ctr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b="1" kern="1200" dirty="0" smtClean="0"/>
            <a:t>9470 детей (85% от общего числа обучающихся) </a:t>
          </a:r>
          <a:endParaRPr lang="ru-RU" sz="3600" b="1" kern="1200" dirty="0"/>
        </a:p>
      </dsp:txBody>
      <dsp:txXfrm>
        <a:off x="62180" y="282696"/>
        <a:ext cx="3258330" cy="2461387"/>
      </dsp:txXfrm>
    </dsp:sp>
    <dsp:sp modelId="{C8A106E9-8822-49AD-A968-5E8FB9BDA388}">
      <dsp:nvSpPr>
        <dsp:cNvPr id="0" name=""/>
        <dsp:cNvSpPr/>
      </dsp:nvSpPr>
      <dsp:spPr>
        <a:xfrm>
          <a:off x="3123" y="2744083"/>
          <a:ext cx="3376444" cy="108379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0" rIns="49530" bIns="0" numCol="1" spcCol="1270" anchor="ctr" anchorCtr="0">
          <a:noAutofit/>
        </a:bodyPr>
        <a:lstStyle/>
        <a:p>
          <a:pPr lvl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/>
            <a:t>2014-2015  </a:t>
          </a:r>
          <a:endParaRPr lang="ru-RU" sz="3900" b="1" kern="1200" dirty="0"/>
        </a:p>
      </dsp:txBody>
      <dsp:txXfrm>
        <a:off x="3123" y="2744083"/>
        <a:ext cx="2377777" cy="1083791"/>
      </dsp:txXfrm>
    </dsp:sp>
    <dsp:sp modelId="{CE8D78EA-35A5-4305-AF4A-91965DCD52F5}">
      <dsp:nvSpPr>
        <dsp:cNvPr id="0" name=""/>
        <dsp:cNvSpPr/>
      </dsp:nvSpPr>
      <dsp:spPr>
        <a:xfrm>
          <a:off x="2476415" y="2916234"/>
          <a:ext cx="1181755" cy="1181755"/>
        </a:xfrm>
        <a:prstGeom prst="ellips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9F01FD-04A5-4A5C-A7CD-DB141B65B993}">
      <dsp:nvSpPr>
        <dsp:cNvPr id="0" name=""/>
        <dsp:cNvSpPr/>
      </dsp:nvSpPr>
      <dsp:spPr>
        <a:xfrm>
          <a:off x="3950943" y="223639"/>
          <a:ext cx="3376444" cy="252044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37160" rIns="45720" bIns="45720" numCol="1" spcCol="1270" anchor="t" anchorCtr="0">
          <a:noAutofit/>
        </a:bodyPr>
        <a:lstStyle/>
        <a:p>
          <a:pPr marL="285750" lvl="1" indent="-285750" algn="ctr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b="1" kern="1200" dirty="0" smtClean="0"/>
            <a:t>10233 детей (90% от общего числа обучающихся)</a:t>
          </a:r>
          <a:endParaRPr lang="ru-RU" sz="3600" b="1" kern="1200" dirty="0"/>
        </a:p>
      </dsp:txBody>
      <dsp:txXfrm>
        <a:off x="4010000" y="282696"/>
        <a:ext cx="3258330" cy="2461387"/>
      </dsp:txXfrm>
    </dsp:sp>
    <dsp:sp modelId="{638BCA72-FF09-49BC-B97C-CD1D3D02EC84}">
      <dsp:nvSpPr>
        <dsp:cNvPr id="0" name=""/>
        <dsp:cNvSpPr/>
      </dsp:nvSpPr>
      <dsp:spPr>
        <a:xfrm>
          <a:off x="3950943" y="2744083"/>
          <a:ext cx="3376444" cy="1083791"/>
        </a:xfrm>
        <a:prstGeom prst="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0" rIns="49530" bIns="0" numCol="1" spcCol="1270" anchor="ctr" anchorCtr="0">
          <a:noAutofit/>
        </a:bodyPr>
        <a:lstStyle/>
        <a:p>
          <a:pPr lvl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/>
            <a:t>2015-2016 </a:t>
          </a:r>
          <a:endParaRPr lang="ru-RU" sz="3900" b="1" kern="1200" dirty="0"/>
        </a:p>
      </dsp:txBody>
      <dsp:txXfrm>
        <a:off x="3950943" y="2744083"/>
        <a:ext cx="2377777" cy="1083791"/>
      </dsp:txXfrm>
    </dsp:sp>
    <dsp:sp modelId="{AA39DE8D-055B-45CB-91D1-D6B968252A25}">
      <dsp:nvSpPr>
        <dsp:cNvPr id="0" name=""/>
        <dsp:cNvSpPr/>
      </dsp:nvSpPr>
      <dsp:spPr>
        <a:xfrm>
          <a:off x="6424235" y="2916234"/>
          <a:ext cx="1181755" cy="1181755"/>
        </a:xfrm>
        <a:prstGeom prst="ellipse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0315E-5BD6-4B26-9F02-3ECD6E1F35E8}">
      <dsp:nvSpPr>
        <dsp:cNvPr id="0" name=""/>
        <dsp:cNvSpPr/>
      </dsp:nvSpPr>
      <dsp:spPr>
        <a:xfrm>
          <a:off x="0" y="293911"/>
          <a:ext cx="8648802" cy="1336387"/>
        </a:xfrm>
        <a:prstGeom prst="rect">
          <a:avLst/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solidFill>
                <a:srgbClr val="002060"/>
              </a:solidFill>
            </a:rPr>
            <a:t>Сетевое взаимодействие </a:t>
          </a:r>
          <a:endParaRPr lang="ru-RU" sz="4400" b="1" kern="1200" dirty="0">
            <a:solidFill>
              <a:srgbClr val="002060"/>
            </a:solidFill>
          </a:endParaRPr>
        </a:p>
      </dsp:txBody>
      <dsp:txXfrm>
        <a:off x="0" y="293911"/>
        <a:ext cx="8648802" cy="1336387"/>
      </dsp:txXfrm>
    </dsp:sp>
    <dsp:sp modelId="{3C42952F-DBDF-49C4-B9FE-7022D16AE686}">
      <dsp:nvSpPr>
        <dsp:cNvPr id="0" name=""/>
        <dsp:cNvSpPr/>
      </dsp:nvSpPr>
      <dsp:spPr>
        <a:xfrm>
          <a:off x="1055" y="1336387"/>
          <a:ext cx="1729338" cy="280641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</a:rPr>
            <a:t>ГБОУ СПО НАТК</a:t>
          </a:r>
          <a:endParaRPr lang="ru-RU" sz="2800" b="1" kern="1200" dirty="0">
            <a:solidFill>
              <a:srgbClr val="002060"/>
            </a:solidFill>
          </a:endParaRPr>
        </a:p>
      </dsp:txBody>
      <dsp:txXfrm>
        <a:off x="1055" y="1336387"/>
        <a:ext cx="1729338" cy="2806413"/>
      </dsp:txXfrm>
    </dsp:sp>
    <dsp:sp modelId="{5B689046-537B-44D3-8565-A190883EA8DC}">
      <dsp:nvSpPr>
        <dsp:cNvPr id="0" name=""/>
        <dsp:cNvSpPr/>
      </dsp:nvSpPr>
      <dsp:spPr>
        <a:xfrm>
          <a:off x="1730393" y="1336387"/>
          <a:ext cx="1729338" cy="2806413"/>
        </a:xfrm>
        <a:prstGeom prst="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002060"/>
              </a:solidFill>
            </a:rPr>
            <a:t>ГБОУ СПО НХК</a:t>
          </a:r>
          <a:endParaRPr lang="ru-RU" sz="2600" b="1" kern="1200" dirty="0">
            <a:solidFill>
              <a:srgbClr val="002060"/>
            </a:solidFill>
          </a:endParaRPr>
        </a:p>
      </dsp:txBody>
      <dsp:txXfrm>
        <a:off x="1730393" y="1336387"/>
        <a:ext cx="1729338" cy="2806413"/>
      </dsp:txXfrm>
    </dsp:sp>
    <dsp:sp modelId="{A527A5E0-05CB-4CCD-9ACB-8FF268CEB0FE}">
      <dsp:nvSpPr>
        <dsp:cNvPr id="0" name=""/>
        <dsp:cNvSpPr/>
      </dsp:nvSpPr>
      <dsp:spPr>
        <a:xfrm>
          <a:off x="3459731" y="1336387"/>
          <a:ext cx="1729338" cy="2806413"/>
        </a:xfrm>
        <a:prstGeom prst="rect">
          <a:avLst/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002060"/>
              </a:solidFill>
            </a:rPr>
            <a:t>ГБОУ СПО НЭТ</a:t>
          </a:r>
          <a:endParaRPr lang="ru-RU" sz="2600" b="1" kern="1200" dirty="0">
            <a:solidFill>
              <a:srgbClr val="002060"/>
            </a:solidFill>
          </a:endParaRPr>
        </a:p>
      </dsp:txBody>
      <dsp:txXfrm>
        <a:off x="3459731" y="1336387"/>
        <a:ext cx="1729338" cy="2806413"/>
      </dsp:txXfrm>
    </dsp:sp>
    <dsp:sp modelId="{536B02E9-FC69-433E-B264-D851B36A5C26}">
      <dsp:nvSpPr>
        <dsp:cNvPr id="0" name=""/>
        <dsp:cNvSpPr/>
      </dsp:nvSpPr>
      <dsp:spPr>
        <a:xfrm>
          <a:off x="5189070" y="1336387"/>
          <a:ext cx="1729338" cy="2806413"/>
        </a:xfrm>
        <a:prstGeom prst="rect">
          <a:avLst/>
        </a:prstGeom>
        <a:solidFill>
          <a:schemeClr val="accent4">
            <a:hueOff val="7796770"/>
            <a:satOff val="-35976"/>
            <a:lumOff val="132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002060"/>
              </a:solidFill>
            </a:rPr>
            <a:t>ГАОУ ВПО НГГТИ (колледж)</a:t>
          </a:r>
          <a:endParaRPr lang="ru-RU" sz="2600" b="1" kern="1200" dirty="0">
            <a:solidFill>
              <a:srgbClr val="002060"/>
            </a:solidFill>
          </a:endParaRPr>
        </a:p>
      </dsp:txBody>
      <dsp:txXfrm>
        <a:off x="5189070" y="1336387"/>
        <a:ext cx="1729338" cy="2806413"/>
      </dsp:txXfrm>
    </dsp:sp>
    <dsp:sp modelId="{37F92128-B762-46E7-9C0A-7201E207F3EE}">
      <dsp:nvSpPr>
        <dsp:cNvPr id="0" name=""/>
        <dsp:cNvSpPr/>
      </dsp:nvSpPr>
      <dsp:spPr>
        <a:xfrm>
          <a:off x="6918408" y="1336387"/>
          <a:ext cx="1729338" cy="2806413"/>
        </a:xfrm>
        <a:prstGeom prst="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002060"/>
              </a:solidFill>
            </a:rPr>
            <a:t>НОУ СПО НЭПТ</a:t>
          </a:r>
          <a:endParaRPr lang="ru-RU" sz="2600" b="1" kern="1200" dirty="0">
            <a:solidFill>
              <a:srgbClr val="002060"/>
            </a:solidFill>
          </a:endParaRPr>
        </a:p>
      </dsp:txBody>
      <dsp:txXfrm>
        <a:off x="6918408" y="1336387"/>
        <a:ext cx="1729338" cy="2806413"/>
      </dsp:txXfrm>
    </dsp:sp>
    <dsp:sp modelId="{B9D7B5DA-8848-4FC9-A8B9-A2AB94B99B95}">
      <dsp:nvSpPr>
        <dsp:cNvPr id="0" name=""/>
        <dsp:cNvSpPr/>
      </dsp:nvSpPr>
      <dsp:spPr>
        <a:xfrm>
          <a:off x="0" y="4142800"/>
          <a:ext cx="8648802" cy="311823"/>
        </a:xfrm>
        <a:prstGeom prst="rect">
          <a:avLst/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7423A-2E1D-464F-ACFB-B0F8124D93B2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A4C6D-808A-4068-9454-16B0EE5AF1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278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4C6D-808A-4068-9454-16B0EE5AF1A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78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2272-39ED-45C3-BCD9-98A92B995EE7}" type="datetime1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282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5B97-4A53-44B2-98D5-6C4C42E50846}" type="datetime1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279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6099-4FDB-4F8E-AC40-E617691921CA}" type="datetime1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865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6C6F-9A23-40FC-A496-439457D2237D}" type="datetime1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665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7133-AD85-43F9-9D0E-738CA7ADC1D5}" type="datetime1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841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1BA3-BC6F-47B5-9D16-F37631B0565E}" type="datetime1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24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974F4-123B-49B9-9653-4434B39EC17B}" type="datetime1">
              <a:rPr lang="ru-RU" smtClean="0"/>
              <a:pPr/>
              <a:t>24.02.2016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361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9F878-5B8F-4402-AE11-955E20ECA8E7}" type="datetime1">
              <a:rPr lang="ru-RU" smtClean="0"/>
              <a:pPr/>
              <a:t>24.02.2016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09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2C20-9716-497A-A55F-9A3CD85F6419}" type="datetime1">
              <a:rPr lang="ru-RU" smtClean="0"/>
              <a:pPr/>
              <a:t>24.02.2016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193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97B4-DA39-4801-B735-8837D7F6548E}" type="datetime1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621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6BF6-D69C-453B-B1F8-92EC350CC2F1}" type="datetime1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35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0014D-6ED9-4FD0-94F0-E8FF769EC4F3}" type="datetime1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02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Блок-схема: узел 15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" name="Прямоугольник с одним скругленным углом 1"/>
          <p:cNvSpPr/>
          <p:nvPr/>
        </p:nvSpPr>
        <p:spPr>
          <a:xfrm>
            <a:off x="0" y="402771"/>
            <a:ext cx="8403771" cy="5606143"/>
          </a:xfrm>
          <a:prstGeom prst="round1Rect">
            <a:avLst/>
          </a:prstGeom>
          <a:solidFill>
            <a:schemeClr val="accent4"/>
          </a:solidFill>
          <a:ln w="5715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38897" y="475613"/>
            <a:ext cx="80559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Отчет управления образования администрации г. Невинномысска о проделанной работе за 2015 год</a:t>
            </a:r>
            <a:endParaRPr lang="ru-RU" sz="40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239763" y="2523281"/>
            <a:ext cx="7746769" cy="5511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79722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429000"/>
            <a:ext cx="9144000" cy="2621804"/>
          </a:xfrm>
          <a:prstGeom prst="rect">
            <a:avLst/>
          </a:prstGeom>
          <a:solidFill>
            <a:schemeClr val="lt1">
              <a:alpha val="44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 rot="20765503">
            <a:off x="1531961" y="3948587"/>
            <a:ext cx="6743706" cy="1454708"/>
            <a:chOff x="1478062" y="5029200"/>
            <a:chExt cx="6961204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72674" y="5393764"/>
              <a:ext cx="1055914" cy="1055914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850902" y="5606853"/>
              <a:ext cx="821873" cy="800100"/>
            </a:xfrm>
            <a:prstGeom prst="flowChartConnec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00874" y="5740189"/>
              <a:ext cx="710054" cy="691243"/>
            </a:xfrm>
            <a:prstGeom prst="flowChartConnector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478062" y="5854578"/>
              <a:ext cx="561857" cy="546972"/>
            </a:xfrm>
            <a:prstGeom prst="flowChartConnector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85196" y="2695747"/>
            <a:ext cx="8021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Светлана Борисовна Денисюк, 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начальник управления образования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16821" y="6274253"/>
            <a:ext cx="2766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24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февраля 2016 года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1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10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134533"/>
            <a:ext cx="8708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Развитие индивидуальных моделей освоения образовательных программ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06830" y="1612398"/>
            <a:ext cx="851262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2 человека в МБОУ СОШ №15, 16 обучаются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в форме семейного образования;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в 14 ОУ индивидуально на дому обучаются 77 человек;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в 9 ОУ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с использованием дистанционных образовательных технологий обучаются 22 ребенка-инвалида;</a:t>
            </a: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800" b="1" dirty="0" smtClean="0">
                <a:cs typeface="Arial" pitchFamily="34" charset="0"/>
              </a:rPr>
              <a:t>МБОУ СОШ №7, 15 организован подвоз обучающихся для 88 детей.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27" name="Picture 3" descr="C:\Users\nach-uo\AppData\Local\Microsoft\Windows\Temporary Internet Files\Content.IE5\YPI5JUW0\500px-BSicon_BUS2.svg[1]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436179" y="4607379"/>
            <a:ext cx="2250621" cy="22506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11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319590"/>
            <a:ext cx="87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Дополнительное образование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0" name="Схема 19"/>
          <p:cNvGraphicFramePr/>
          <p:nvPr/>
        </p:nvGraphicFramePr>
        <p:xfrm>
          <a:off x="228599" y="1534886"/>
          <a:ext cx="8490857" cy="4474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12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319590"/>
            <a:ext cx="87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Дополнительное образование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8" name="Схема 17"/>
          <p:cNvGraphicFramePr/>
          <p:nvPr/>
        </p:nvGraphicFramePr>
        <p:xfrm>
          <a:off x="163286" y="1589314"/>
          <a:ext cx="8523514" cy="4386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13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319590"/>
            <a:ext cx="87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Дополнительное образование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0" name="Схема 19"/>
          <p:cNvGraphicFramePr/>
          <p:nvPr/>
        </p:nvGraphicFramePr>
        <p:xfrm>
          <a:off x="740229" y="1447800"/>
          <a:ext cx="7609114" cy="4321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14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141513"/>
            <a:ext cx="8708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Востребованность дополнительного образования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239483" y="1490376"/>
          <a:ext cx="8523515" cy="440485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962402"/>
                <a:gridCol w="2311700"/>
                <a:gridCol w="2249413"/>
              </a:tblGrid>
              <a:tr h="410754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Направление дополнительного образования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Количество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обучающихся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7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В ОУ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В УДО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972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</a:rPr>
                        <a:t>художественное 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</a:rPr>
                        <a:t>2329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</a:rPr>
                        <a:t>752 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224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</a:rPr>
                        <a:t>социально-педагогическое 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</a:rPr>
                        <a:t>1999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423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224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</a:rPr>
                        <a:t>физкультурно-спортивное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</a:rPr>
                        <a:t>1082 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</a:rPr>
                        <a:t>1572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224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</a:rPr>
                        <a:t>естественнонаучное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</a:rPr>
                        <a:t>1213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338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2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туристско-краеведческое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159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142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224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техническое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149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198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15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424543"/>
            <a:ext cx="87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Предпрофильная подготовка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3" name="Содержимое 3"/>
          <p:cNvGraphicFramePr>
            <a:graphicFrameLocks/>
          </p:cNvGraphicFramePr>
          <p:nvPr/>
        </p:nvGraphicFramePr>
        <p:xfrm>
          <a:off x="179513" y="1412777"/>
          <a:ext cx="8648802" cy="4454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380999" y="2469435"/>
          <a:ext cx="8229599" cy="54864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8229599"/>
              </a:tblGrid>
              <a:tr h="535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C00000"/>
                          </a:solidFill>
                        </a:rPr>
                        <a:t>570 обучающихся</a:t>
                      </a:r>
                      <a:r>
                        <a:rPr lang="ru-RU" sz="3600" b="1" baseline="0" dirty="0" smtClean="0">
                          <a:solidFill>
                            <a:srgbClr val="C00000"/>
                          </a:solidFill>
                        </a:rPr>
                        <a:t> 9-х классов </a:t>
                      </a:r>
                      <a:r>
                        <a:rPr lang="ru-RU" sz="3600" b="1" dirty="0" smtClean="0">
                          <a:solidFill>
                            <a:srgbClr val="C00000"/>
                          </a:solidFill>
                        </a:rPr>
                        <a:t>/ 59%</a:t>
                      </a:r>
                      <a:endParaRPr lang="ru-RU" sz="36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1097" marR="4109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16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424542"/>
            <a:ext cx="87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Профориентационная работа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250371" y="1556656"/>
          <a:ext cx="8479972" cy="421291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564086"/>
                <a:gridCol w="1915886"/>
              </a:tblGrid>
              <a:tr h="794796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Мероприятия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Количество участников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237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Олимпиады, организованные </a:t>
                      </a:r>
                      <a:r>
                        <a:rPr lang="ru-RU" sz="2400" b="1" dirty="0" smtClean="0"/>
                        <a:t>учреждениями </a:t>
                      </a:r>
                      <a:r>
                        <a:rPr lang="ru-RU" sz="2400" b="1" dirty="0"/>
                        <a:t>ВПО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237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2400" b="1" dirty="0" err="1" smtClean="0"/>
                        <a:t>Подготовителные</a:t>
                      </a:r>
                      <a:r>
                        <a:rPr lang="ru-RU" sz="2400" b="1" dirty="0" smtClean="0"/>
                        <a:t> курсы</a:t>
                      </a:r>
                      <a:r>
                        <a:rPr lang="ru-RU" sz="2400" b="1" dirty="0"/>
                        <a:t>, организованные учреждениями ВПО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445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Встречи с представителями ВУЗов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2745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Встречи с представителями СПО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479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Другие мероприятия: выставки, ярмарки, дни открытых дверей, видеоконференции и т.д.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17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424542"/>
            <a:ext cx="87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Профильное обучение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95942" y="1635534"/>
            <a:ext cx="857794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/>
              <a:t>СОШ №1, 12, 18, Лицей №6, гимназия №9 реализуют программы профильного обучения по следующим направлениям:</a:t>
            </a:r>
          </a:p>
          <a:p>
            <a:pPr marL="719138" lvl="0" indent="358775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информационно-технологический,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719138" marR="0" lvl="0" indent="3587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социально-экономический,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719138" marR="0" lvl="0" indent="3587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социально-гуманитарный,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719138" marR="0" lvl="0" indent="3587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психолого-педагогический,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719138" marR="0" lvl="0" indent="3587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химико-биологический.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082" name="Picture 10" descr="C:\Users\nach-uo\AppData\Local\Microsoft\Windows\Temporary Internet Files\Content.IE5\FMBI3UUO\social-network-11[1]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37747" y="3690284"/>
            <a:ext cx="3090568" cy="23295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18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424542"/>
            <a:ext cx="87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Трудоустройство выпускников 9, 11 классов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8" name="Схема 17"/>
          <p:cNvGraphicFramePr/>
          <p:nvPr/>
        </p:nvGraphicFramePr>
        <p:xfrm>
          <a:off x="195942" y="1785257"/>
          <a:ext cx="8577943" cy="4060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3" descr="C:\Users\nach-uo\AppData\Local\Microsoft\Windows\Temporary Internet Files\Content.IE5\FMBI3UUO\globe-people-city-globe[1].jpg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73685" y="2929578"/>
            <a:ext cx="1828800" cy="1827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19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74171" y="424542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Майские Указы Президента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1" name="Схема 20"/>
          <p:cNvGraphicFramePr/>
          <p:nvPr/>
        </p:nvGraphicFramePr>
        <p:xfrm>
          <a:off x="1" y="2609943"/>
          <a:ext cx="8948056" cy="3322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239486" y="1530421"/>
            <a:ext cx="8523513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Средняя заработная плата педагогических работников  – </a:t>
            </a:r>
            <a:r>
              <a:rPr lang="ru-RU" sz="3200" b="1" dirty="0" smtClean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23714 руб.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39485" y="301952"/>
            <a:ext cx="6770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Ключевые задачи</a:t>
            </a:r>
            <a:endParaRPr lang="ru-RU" sz="4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9447" y="1393373"/>
            <a:ext cx="87424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1.Предоставление качественных основных и дополнительных образовательных услуг населению.</a:t>
            </a:r>
          </a:p>
          <a:p>
            <a:r>
              <a:rPr lang="ru-RU" sz="2400" b="1" dirty="0" smtClean="0"/>
              <a:t>2.Выполнение указа Президента Российской Федерации от 07.05.2012 года № 597 «О мероприятиях по реализации государственной социальной политики».</a:t>
            </a:r>
          </a:p>
          <a:p>
            <a:r>
              <a:rPr lang="ru-RU" sz="2400" b="1" dirty="0" smtClean="0"/>
              <a:t>3.Развитие муниципальной системы оценки качества образования и обеспечение общих подходов к оценке качества.</a:t>
            </a:r>
          </a:p>
          <a:p>
            <a:r>
              <a:rPr lang="bg-BG" sz="2400" b="1" dirty="0" smtClean="0"/>
              <a:t>4.</a:t>
            </a:r>
            <a:r>
              <a:rPr lang="ru-RU" sz="2400" b="1" dirty="0" smtClean="0"/>
              <a:t>Обеспечение преемственности на всех уровнях образования через внедрение инновационных образовательных технологий, инструментов социального развития, непрерывного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20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141514"/>
            <a:ext cx="8708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Муниципальная системы оценки качества образования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2" name="Схема 21"/>
          <p:cNvGraphicFramePr/>
          <p:nvPr/>
        </p:nvGraphicFramePr>
        <p:xfrm>
          <a:off x="239486" y="1530420"/>
          <a:ext cx="8523513" cy="4500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21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141514"/>
            <a:ext cx="8708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Муниципальная системы оценки качества образования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2" name="Схема 21"/>
          <p:cNvGraphicFramePr/>
          <p:nvPr/>
        </p:nvGraphicFramePr>
        <p:xfrm>
          <a:off x="239486" y="1530421"/>
          <a:ext cx="8523513" cy="4630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22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402771"/>
            <a:ext cx="87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Государственная итоговая аттестация (ЕГЭ)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4" name="Содержимое 3"/>
          <p:cNvGraphicFramePr>
            <a:graphicFrameLocks/>
          </p:cNvGraphicFramePr>
          <p:nvPr/>
        </p:nvGraphicFramePr>
        <p:xfrm>
          <a:off x="758956" y="1541716"/>
          <a:ext cx="7481529" cy="42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Овал 4"/>
          <p:cNvSpPr/>
          <p:nvPr/>
        </p:nvSpPr>
        <p:spPr>
          <a:xfrm>
            <a:off x="751114" y="2652877"/>
            <a:ext cx="2181829" cy="198860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lvl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4000" b="1" kern="1200" dirty="0" smtClean="0">
                <a:solidFill>
                  <a:schemeClr val="bg1"/>
                </a:solidFill>
              </a:rPr>
              <a:t>622 человека</a:t>
            </a:r>
            <a:endParaRPr lang="ru-RU" sz="4000" b="1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23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402771"/>
            <a:ext cx="87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Государственная итоговая аттестация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175589" y="2810205"/>
            <a:ext cx="2438468" cy="204482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</a:rPr>
              <a:t>ППЭ</a:t>
            </a:r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21" name="Овальная выноска 20"/>
          <p:cNvSpPr/>
          <p:nvPr/>
        </p:nvSpPr>
        <p:spPr>
          <a:xfrm>
            <a:off x="4302224" y="1488976"/>
            <a:ext cx="2232248" cy="1368152"/>
          </a:xfrm>
          <a:prstGeom prst="wedgeEllipseCallout">
            <a:avLst>
              <a:gd name="adj1" fmla="val -83741"/>
              <a:gd name="adj2" fmla="val 92734"/>
            </a:avLst>
          </a:prstGeom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Гимназия №9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Овальная выноска 21"/>
          <p:cNvSpPr/>
          <p:nvPr/>
        </p:nvSpPr>
        <p:spPr>
          <a:xfrm>
            <a:off x="5101006" y="2995262"/>
            <a:ext cx="1584176" cy="1368152"/>
          </a:xfrm>
          <a:prstGeom prst="wedgeEllipseCallout">
            <a:avLst>
              <a:gd name="adj1" fmla="val -144521"/>
              <a:gd name="adj2" fmla="val 10782"/>
            </a:avLst>
          </a:prstGeom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Лицей №6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3" name="Овальная выноска 22"/>
          <p:cNvSpPr/>
          <p:nvPr/>
        </p:nvSpPr>
        <p:spPr>
          <a:xfrm>
            <a:off x="4602832" y="4523319"/>
            <a:ext cx="2232248" cy="1368152"/>
          </a:xfrm>
          <a:prstGeom prst="wedgeEllipseCallout">
            <a:avLst>
              <a:gd name="adj1" fmla="val -96420"/>
              <a:gd name="adj2" fmla="val -79125"/>
            </a:avLst>
          </a:prstGeom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СОШ №18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24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402771"/>
            <a:ext cx="87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Государственная итоговая аттестация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5" name="Схема 24"/>
          <p:cNvGraphicFramePr/>
          <p:nvPr/>
        </p:nvGraphicFramePr>
        <p:xfrm>
          <a:off x="-217714" y="1480458"/>
          <a:ext cx="9916885" cy="4528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478970" y="1818303"/>
            <a:ext cx="2590800" cy="15696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Популярные предметы ЕГЭ-2015 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273631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25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402771"/>
            <a:ext cx="87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Государственная итоговая аттестация (ОГЭ)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48193" y="1711234"/>
            <a:ext cx="3944983" cy="78377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Обязательные экзамены – русский язык и математика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05102" y="1756954"/>
            <a:ext cx="3897087" cy="78377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Экзамены по выбору –                 9 предметов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19795" y="2899954"/>
            <a:ext cx="2704012" cy="117565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866 обучающихся 9-х классов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632857" y="4306389"/>
            <a:ext cx="2730137" cy="117565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28 обучающихся 9-х классов</a:t>
            </a:r>
            <a:endParaRPr lang="ru-RU" sz="2400" b="1" dirty="0"/>
          </a:p>
        </p:txBody>
      </p:sp>
      <p:sp>
        <p:nvSpPr>
          <p:cNvPr id="23" name="Овал 22"/>
          <p:cNvSpPr/>
          <p:nvPr/>
        </p:nvSpPr>
        <p:spPr>
          <a:xfrm>
            <a:off x="156755" y="2952207"/>
            <a:ext cx="1345474" cy="104502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ОГЭ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78526" y="4358642"/>
            <a:ext cx="1345474" cy="104502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ГВЭ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659086" y="2960915"/>
            <a:ext cx="1345474" cy="104502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ОГЭ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113417" y="2908663"/>
            <a:ext cx="2664823" cy="11756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310 обучающихся 9-х классов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26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402771"/>
            <a:ext cx="87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Аттестация педагогических работников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8" name="Схема 17"/>
          <p:cNvGraphicFramePr/>
          <p:nvPr/>
        </p:nvGraphicFramePr>
        <p:xfrm>
          <a:off x="156754" y="2129246"/>
          <a:ext cx="8608423" cy="3879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69816" y="1433790"/>
            <a:ext cx="826878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ea typeface="Times New Roman" pitchFamily="18" charset="0"/>
                <a:cs typeface="Times New Roman" pitchFamily="18" charset="0"/>
              </a:rPr>
              <a:t>Успешно прошли 314 </a:t>
            </a:r>
            <a:r>
              <a:rPr lang="ru-RU" sz="3200" b="1" dirty="0" err="1" smtClean="0">
                <a:ea typeface="Times New Roman" pitchFamily="18" charset="0"/>
                <a:cs typeface="Times New Roman" pitchFamily="18" charset="0"/>
              </a:rPr>
              <a:t>пед.работников</a:t>
            </a:r>
            <a:r>
              <a:rPr lang="ru-RU" sz="3200" b="1" dirty="0" smtClean="0">
                <a:ea typeface="Times New Roman" pitchFamily="18" charset="0"/>
                <a:cs typeface="Times New Roman" pitchFamily="18" charset="0"/>
              </a:rPr>
              <a:t> (22,3%)</a:t>
            </a:r>
            <a:endParaRPr lang="ru-RU" sz="1100" b="1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27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402771"/>
            <a:ext cx="87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Аттестация педагогических работников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35132" y="1771284"/>
            <a:ext cx="851698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u="sng" dirty="0" smtClean="0">
                <a:ea typeface="Times New Roman" pitchFamily="18" charset="0"/>
                <a:cs typeface="Times New Roman" pitchFamily="18" charset="0"/>
              </a:rPr>
              <a:t>Почему 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педагоги не желают проходить аттестацию на высшую и первую квалификационную категорию?</a:t>
            </a:r>
            <a:endParaRPr kumimoji="0" lang="ru-RU" sz="28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- Пенсионный возраст педагогов;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- Нагрузка в 1,5 и более ставки снижает  возможность качественно подготовить электронное портфолио;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- Недостаточная доплата за полученную квалификационную категорию (10%).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28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402771"/>
            <a:ext cx="87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Рейтинг образовательных организаций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54480" y="1572289"/>
            <a:ext cx="56562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/>
              <a:t>Дошкольное  образование</a:t>
            </a:r>
            <a:endParaRPr lang="ru-RU" sz="3200" dirty="0"/>
          </a:p>
        </p:txBody>
      </p:sp>
      <p:graphicFrame>
        <p:nvGraphicFramePr>
          <p:cNvPr id="23" name="Схема 22"/>
          <p:cNvGraphicFramePr/>
          <p:nvPr/>
        </p:nvGraphicFramePr>
        <p:xfrm>
          <a:off x="0" y="1528355"/>
          <a:ext cx="8948057" cy="4676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29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402771"/>
            <a:ext cx="87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Рейтинг образовательных организаций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546163"/>
            <a:ext cx="70800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/>
              <a:t>Общеобразовательные организации</a:t>
            </a:r>
            <a:endParaRPr lang="ru-RU" sz="3200" dirty="0"/>
          </a:p>
        </p:txBody>
      </p:sp>
      <p:graphicFrame>
        <p:nvGraphicFramePr>
          <p:cNvPr id="23" name="Схема 22"/>
          <p:cNvGraphicFramePr/>
          <p:nvPr/>
        </p:nvGraphicFramePr>
        <p:xfrm>
          <a:off x="195943" y="1645921"/>
          <a:ext cx="8948057" cy="4676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3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39485" y="301952"/>
            <a:ext cx="6770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Ключевые задачи</a:t>
            </a:r>
            <a:endParaRPr lang="ru-RU" sz="4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8896" y="1394830"/>
            <a:ext cx="880833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5.</a:t>
            </a:r>
            <a:r>
              <a:rPr lang="ru-RU" sz="2400" b="1" dirty="0" smtClean="0"/>
              <a:t>Создание условий для введения федеральных государственных стандартов дошкольного образования в муниципальных дошкольных образовательных учреждениях.</a:t>
            </a:r>
          </a:p>
          <a:p>
            <a:r>
              <a:rPr lang="bg-BG" sz="2400" b="1" dirty="0" smtClean="0"/>
              <a:t>6.</a:t>
            </a:r>
            <a:r>
              <a:rPr lang="ru-RU" sz="2400" b="1" dirty="0" smtClean="0"/>
              <a:t>Усиление контроля за эффективным использованием оборудования, полученного в рамках модернизации системы образования. </a:t>
            </a:r>
          </a:p>
          <a:p>
            <a:r>
              <a:rPr lang="ru-RU" sz="2400" b="1" dirty="0" smtClean="0"/>
              <a:t>7.Создание условий для профессионального роста руководящих и педагогических работников образовательных организаций. </a:t>
            </a:r>
          </a:p>
          <a:p>
            <a:r>
              <a:rPr lang="ru-RU" sz="2400" b="1" dirty="0" smtClean="0"/>
              <a:t>8.Осуществление мер по выявлению и сопровождению одаренных детей и талантливой молодежи. </a:t>
            </a:r>
          </a:p>
          <a:p>
            <a:r>
              <a:rPr lang="ru-RU" sz="2400" b="1" dirty="0" smtClean="0"/>
              <a:t>9.Повышение эффективности профилактических мероприятий, направленных на снижение количества правонарушений и безнадзорности среди несовершеннолетних.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30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402771"/>
            <a:ext cx="87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Рейтинг образовательных организаций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" y="1546163"/>
            <a:ext cx="70147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/>
              <a:t>Общеобразовательные организации повышенного уровня</a:t>
            </a:r>
            <a:endParaRPr lang="ru-RU" sz="3200" dirty="0"/>
          </a:p>
        </p:txBody>
      </p:sp>
      <p:graphicFrame>
        <p:nvGraphicFramePr>
          <p:cNvPr id="23" name="Схема 22"/>
          <p:cNvGraphicFramePr/>
          <p:nvPr/>
        </p:nvGraphicFramePr>
        <p:xfrm>
          <a:off x="195943" y="1894116"/>
          <a:ext cx="8948057" cy="4376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31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402771"/>
            <a:ext cx="87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Мониторинг качества образования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0" name="Схема 19"/>
          <p:cNvGraphicFramePr/>
          <p:nvPr/>
        </p:nvGraphicFramePr>
        <p:xfrm>
          <a:off x="339635" y="1632857"/>
          <a:ext cx="8242662" cy="4193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32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402771"/>
            <a:ext cx="87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Мониторинг качества образования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8" name="Схема 17"/>
          <p:cNvGraphicFramePr/>
          <p:nvPr/>
        </p:nvGraphicFramePr>
        <p:xfrm>
          <a:off x="0" y="1535502"/>
          <a:ext cx="8778240" cy="4364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5061" name="Picture 5" descr="C:\Users\nach-uo\AppData\Local\Microsoft\Windows\Temporary Internet Files\Content.IE5\6QF7XNT4\future-education[1].jpg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54817" y="4533181"/>
            <a:ext cx="1889183" cy="18891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33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402771"/>
            <a:ext cx="87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Мониторинг качества образования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1345567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Оценка учебных достижений обучающихся</a:t>
            </a:r>
          </a:p>
          <a:p>
            <a:pPr algn="ctr"/>
            <a:r>
              <a:rPr lang="ru-RU" sz="2800" b="1" dirty="0" smtClean="0"/>
              <a:t>4 класс</a:t>
            </a:r>
            <a:endParaRPr lang="ru-RU" sz="2800" b="1" dirty="0"/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138023" y="2225136"/>
          <a:ext cx="8816196" cy="40367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45406"/>
                <a:gridCol w="2013857"/>
                <a:gridCol w="1817916"/>
                <a:gridCol w="1639017"/>
              </a:tblGrid>
              <a:tr h="932132">
                <a:tc>
                  <a:txBody>
                    <a:bodyPr/>
                    <a:lstStyle/>
                    <a:p>
                      <a:r>
                        <a:rPr lang="ru-RU" sz="2000" b="1" kern="1200" dirty="0" smtClean="0"/>
                        <a:t>Название УМК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/>
                        <a:t>Не освоили базовый уровень</a:t>
                      </a:r>
                      <a:endParaRPr lang="ru-RU" sz="18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/>
                        <a:t>Освоили базовый уровень</a:t>
                      </a:r>
                      <a:endParaRPr lang="ru-RU" sz="18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/>
                        <a:t>Освоили повышенный уровень</a:t>
                      </a:r>
                      <a:endParaRPr lang="ru-RU" sz="18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9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Школа России</a:t>
                      </a:r>
                      <a:endParaRPr lang="ru-RU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7,5 %</a:t>
                      </a:r>
                      <a:endParaRPr lang="ru-RU" sz="28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92,5%</a:t>
                      </a:r>
                      <a:endParaRPr lang="ru-RU" sz="28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37,5%</a:t>
                      </a:r>
                      <a:endParaRPr lang="ru-RU" sz="28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4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Школа 2100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3,4%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96,6%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50%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88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/>
                        <a:t>Гармония</a:t>
                      </a:r>
                      <a:endParaRPr lang="ru-RU" sz="20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2,4%</a:t>
                      </a:r>
                      <a:endParaRPr lang="ru-RU" sz="28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97,6%</a:t>
                      </a:r>
                      <a:endParaRPr lang="ru-RU" sz="28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/>
                        <a:t>31,8%</a:t>
                      </a:r>
                      <a:endParaRPr lang="ru-RU" sz="28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6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/>
                        <a:t>Система В.В. Занкова</a:t>
                      </a:r>
                      <a:endParaRPr lang="ru-RU" sz="20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0</a:t>
                      </a:r>
                      <a:endParaRPr lang="ru-RU" sz="28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100%</a:t>
                      </a:r>
                      <a:endParaRPr lang="ru-RU" sz="28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22,4%</a:t>
                      </a:r>
                      <a:endParaRPr lang="ru-RU" sz="28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88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Система Д.Б. </a:t>
                      </a:r>
                      <a:r>
                        <a:rPr lang="ru-RU" sz="2000" b="1" dirty="0" err="1">
                          <a:solidFill>
                            <a:srgbClr val="C00000"/>
                          </a:solidFill>
                        </a:rPr>
                        <a:t>Эльконина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 - В.В. Давыдова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</a:rPr>
                        <a:t>100%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</a:rPr>
                        <a:t>44%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34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402771"/>
            <a:ext cx="870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Мониторинг качества образования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5061" name="Picture 5" descr="C:\Users\nach-uo\AppData\Local\Microsoft\Windows\Temporary Internet Files\Content.IE5\6QF7XNT4\future-education[1]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18053" y="970470"/>
            <a:ext cx="2346385" cy="2346385"/>
          </a:xfrm>
          <a:prstGeom prst="rect">
            <a:avLst/>
          </a:prstGeom>
          <a:noFill/>
        </p:spPr>
      </p:pic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258792" y="3191772"/>
          <a:ext cx="8453890" cy="27949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90778"/>
                <a:gridCol w="1690778"/>
                <a:gridCol w="1690778"/>
                <a:gridCol w="1690778"/>
                <a:gridCol w="1690778"/>
              </a:tblGrid>
              <a:tr h="93165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/>
                        <a:t>5 класс</a:t>
                      </a:r>
                      <a:endParaRPr lang="ru-RU" sz="4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/>
                        <a:t>7 класс</a:t>
                      </a:r>
                      <a:endParaRPr lang="ru-RU" sz="4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1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математика</a:t>
                      </a:r>
                      <a:endParaRPr lang="ru-RU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русский язык</a:t>
                      </a:r>
                      <a:endParaRPr lang="ru-RU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математика</a:t>
                      </a:r>
                      <a:endParaRPr lang="ru-RU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русский язык</a:t>
                      </a:r>
                      <a:endParaRPr lang="ru-RU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информатика и ИКТ</a:t>
                      </a:r>
                      <a:endParaRPr lang="ru-RU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16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5400" b="1" u="none" strike="noStrike" dirty="0"/>
                        <a:t>8,2</a:t>
                      </a:r>
                      <a:endParaRPr lang="ru-RU" sz="5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400" b="1" u="none" strike="noStrike" dirty="0"/>
                        <a:t>7,3</a:t>
                      </a:r>
                      <a:endParaRPr lang="ru-RU" sz="5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400" b="1" u="none" strike="noStrike" dirty="0"/>
                        <a:t>6,6</a:t>
                      </a:r>
                      <a:endParaRPr lang="ru-RU" sz="5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400" b="1" u="none" strike="noStrike" dirty="0"/>
                        <a:t>6,8</a:t>
                      </a:r>
                      <a:endParaRPr lang="ru-RU" sz="5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400" b="1" u="none" strike="noStrike" dirty="0"/>
                        <a:t>18,7</a:t>
                      </a:r>
                      <a:endParaRPr lang="ru-RU" sz="5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241539" y="2087439"/>
            <a:ext cx="72461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Оценка учебных достижений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35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-1"/>
            <a:ext cx="9144000" cy="1077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Участие в конкурсах профессионального мастерства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416649" y="1625291"/>
          <a:ext cx="8304573" cy="430595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32187"/>
                <a:gridCol w="4772386"/>
              </a:tblGrid>
              <a:tr h="81216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Конкурс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Кол-во участников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757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«Лучший учитель»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8 педагогов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757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«Педагогический дебют»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6 педагогов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757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«Воспитатель года - 2015»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16 педагогов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757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«Детский сад года – 2015»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78 педагогов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757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Итого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108 педагогов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1506" name="Picture 2" descr="http://sh6.nevinsk.ru/wp-content/uploads/2013/02/%D0%A3%D1%87%D0%B8%D1%82%D0%B5%D0%BB%D1%8F-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345" y="1037658"/>
            <a:ext cx="8394510" cy="563498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16368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36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36124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Модернизация общего образования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0" name="Схема 19"/>
          <p:cNvGraphicFramePr/>
          <p:nvPr/>
        </p:nvGraphicFramePr>
        <p:xfrm>
          <a:off x="0" y="1557867"/>
          <a:ext cx="8918222" cy="4380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37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36124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Модернизация общего образования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282222" y="1636889"/>
          <a:ext cx="8421512" cy="4334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38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16742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Профессиональный рост руководящих и педагогических работников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0" name="Схема 19"/>
          <p:cNvGraphicFramePr/>
          <p:nvPr/>
        </p:nvGraphicFramePr>
        <p:xfrm>
          <a:off x="296214" y="1468193"/>
          <a:ext cx="8525813" cy="455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Picture 4" descr="C:\Users\Елена\AppData\Local\Microsoft\Windows\Temporary Internet Files\Content.IE5\WNYABOVX\MP900401966[1]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93183" y="4296064"/>
            <a:ext cx="2562896" cy="1769619"/>
          </a:xfrm>
          <a:prstGeom prst="rect">
            <a:avLst/>
          </a:prstGeom>
          <a:ln>
            <a:solidFill>
              <a:srgbClr val="723A0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39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16742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Профессиональный рост руководящих и педагогических работников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8" name="Схема 17"/>
          <p:cNvGraphicFramePr/>
          <p:nvPr/>
        </p:nvGraphicFramePr>
        <p:xfrm>
          <a:off x="476517" y="1393371"/>
          <a:ext cx="8010659" cy="4637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4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39485" y="301952"/>
            <a:ext cx="6770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Ключевые задачи</a:t>
            </a:r>
            <a:endParaRPr lang="ru-RU" sz="4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8896" y="1394830"/>
            <a:ext cx="880833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10.Формирование информационного пространства, социального партнерства и сетевого взаимодействия в воспитательной системе города. </a:t>
            </a:r>
          </a:p>
          <a:p>
            <a:r>
              <a:rPr lang="ru-RU" sz="2400" b="1" dirty="0" smtClean="0"/>
              <a:t>11.Координация деятельности и повышение ответственности органов местного самоуправления, образовательных организаций, институтов гражданского общества, коммерческих организаций в решении проблем отдыха, оздоровления и занятости детей.</a:t>
            </a:r>
          </a:p>
          <a:p>
            <a:r>
              <a:rPr lang="ru-RU" sz="2400" b="1" dirty="0" smtClean="0"/>
              <a:t>12.Совершенствование инфраструктуры образовательных учреждений.</a:t>
            </a:r>
          </a:p>
          <a:p>
            <a:r>
              <a:rPr lang="ru-RU" sz="2400" b="1" dirty="0" smtClean="0"/>
              <a:t>13.Обеспечение соблюдения законности в деятельности управления образования администрации города Невинномысска и подведомственных организаций.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274551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40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16742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Профессиональный рост руководящих и педагогических работников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0" name="Схема 19"/>
          <p:cNvGraphicFramePr/>
          <p:nvPr/>
        </p:nvGraphicFramePr>
        <p:xfrm>
          <a:off x="231819" y="1725769"/>
          <a:ext cx="8461420" cy="4172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274551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41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37348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Одаренные дети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Picture 3" descr="Z:\Тулиева Е.И\для Тулиевой\Фото Дошколят\Рисунок1.jpg"/>
          <p:cNvPicPr>
            <a:picLocks noChangeAspect="1" noChangeArrowheads="1"/>
          </p:cNvPicPr>
          <p:nvPr/>
        </p:nvPicPr>
        <p:blipFill>
          <a:blip r:embed="rId3" cstate="screen"/>
          <a:srcRect t="9144" b="1968"/>
          <a:stretch>
            <a:fillRect/>
          </a:stretch>
        </p:blipFill>
        <p:spPr bwMode="auto">
          <a:xfrm>
            <a:off x="910691" y="1453356"/>
            <a:ext cx="6816633" cy="4544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28979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42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37348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Одаренные дети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193179" y="1532586"/>
          <a:ext cx="8058192" cy="42695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968336"/>
                <a:gridCol w="2089856"/>
              </a:tblGrid>
              <a:tr h="1219858">
                <a:tc>
                  <a:txBody>
                    <a:bodyPr/>
                    <a:lstStyle/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Конкурсы</a:t>
                      </a:r>
                      <a:endParaRPr lang="ru-RU" sz="3600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2015 год</a:t>
                      </a:r>
                      <a:endParaRPr lang="ru-RU" sz="3600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09928">
                <a:tc>
                  <a:txBody>
                    <a:bodyPr/>
                    <a:lstStyle/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ru-RU" sz="3200" b="1" i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Дошкольная радуга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latin typeface="+mn-lt"/>
                          <a:ea typeface="Times New Roman"/>
                          <a:cs typeface="Times New Roman"/>
                        </a:rPr>
                        <a:t>420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219858">
                <a:tc>
                  <a:txBody>
                    <a:bodyPr/>
                    <a:lstStyle/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ru-RU" sz="3200" b="1" i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Олимпиада по подвижным играм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latin typeface="+mn-lt"/>
                          <a:ea typeface="Times New Roman"/>
                          <a:cs typeface="Times New Roman"/>
                        </a:rPr>
                        <a:t>320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09928">
                <a:tc>
                  <a:txBody>
                    <a:bodyPr/>
                    <a:lstStyle/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ru-RU" sz="3200" b="1" i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Волшебная ладья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latin typeface="+mn-lt"/>
                          <a:ea typeface="Times New Roman"/>
                          <a:cs typeface="Times New Roman"/>
                        </a:rPr>
                        <a:t>21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09928">
                <a:tc>
                  <a:txBody>
                    <a:bodyPr/>
                    <a:lstStyle/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latin typeface="+mn-lt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3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latin typeface="+mn-lt"/>
                          <a:ea typeface="Times New Roman"/>
                          <a:cs typeface="Times New Roman"/>
                        </a:rPr>
                        <a:t>761</a:t>
                      </a:r>
                      <a:endParaRPr lang="ru-RU" sz="3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274551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43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37348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Одаренные дети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Picture 4" descr="Z:\Тулиева Е.И\для Тулиевой\P104025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2884" y="1541639"/>
            <a:ext cx="2718528" cy="2038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3" descr="Z:\Тулиева Е.И\ФОТО ДЕТЕЙ\Для баннера 20.09\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99823" y="3734873"/>
            <a:ext cx="2982089" cy="2176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Скругленный прямоугольник 20"/>
          <p:cNvSpPr/>
          <p:nvPr/>
        </p:nvSpPr>
        <p:spPr>
          <a:xfrm>
            <a:off x="4368655" y="1516594"/>
            <a:ext cx="2907907" cy="1986460"/>
          </a:xfrm>
          <a:prstGeom prst="roundRect">
            <a:avLst>
              <a:gd name="adj" fmla="val 10000"/>
            </a:avLst>
          </a:prstGeom>
          <a:blipFill rotWithShape="0">
            <a:blip r:embed="rId5" cstate="screen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2" name="Рисунок 21" descr="IMG_1394.JPG"/>
          <p:cNvPicPr>
            <a:picLocks noChangeAspect="1"/>
          </p:cNvPicPr>
          <p:nvPr/>
        </p:nvPicPr>
        <p:blipFill>
          <a:blip r:embed="rId6" cstate="screen"/>
          <a:srcRect l="11722" t="5422" r="5414" b="6016"/>
          <a:stretch>
            <a:fillRect/>
          </a:stretch>
        </p:blipFill>
        <p:spPr>
          <a:xfrm>
            <a:off x="5337044" y="3657600"/>
            <a:ext cx="3008466" cy="2259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274551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44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37348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Одаренные дети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3" name="Содержимое 3" descr="ЛОГОТИ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60914" y="1216746"/>
            <a:ext cx="2797629" cy="267880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</p:pic>
      <p:pic>
        <p:nvPicPr>
          <p:cNvPr id="24" name="Рисунок 23" descr="Акция Катюша в Гренаде.jpg"/>
          <p:cNvPicPr>
            <a:picLocks noChangeAspect="1"/>
          </p:cNvPicPr>
          <p:nvPr/>
        </p:nvPicPr>
        <p:blipFill>
          <a:blip r:embed="rId4" cstate="print"/>
          <a:srcRect l="14657" t="10346" r="7747" b="4299"/>
          <a:stretch>
            <a:fillRect/>
          </a:stretch>
        </p:blipFill>
        <p:spPr>
          <a:xfrm>
            <a:off x="218941" y="3222171"/>
            <a:ext cx="3207452" cy="2792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 descr="Дети благодарят свидетеля военных событий Штанько А.С.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573486" y="3102429"/>
            <a:ext cx="3435379" cy="2902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274551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45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37348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Одаренные дети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218945" y="1455312"/>
          <a:ext cx="8461416" cy="37992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65912"/>
                <a:gridCol w="1149442"/>
                <a:gridCol w="1233150"/>
                <a:gridCol w="1146219"/>
                <a:gridCol w="1081826"/>
                <a:gridCol w="978794"/>
                <a:gridCol w="848396"/>
                <a:gridCol w="1057677"/>
              </a:tblGrid>
              <a:tr h="1481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err="1" smtClean="0"/>
                        <a:t>Уч</a:t>
                      </a:r>
                      <a:r>
                        <a:rPr lang="ru-RU" sz="2400" b="1" dirty="0" smtClean="0"/>
                        <a:t>. </a:t>
                      </a:r>
                      <a:endParaRPr lang="ru-RU" sz="2400" b="1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год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Кол-во детей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Кол-во </a:t>
                      </a:r>
                      <a:r>
                        <a:rPr lang="ru-RU" sz="2400" b="1" dirty="0" err="1" smtClean="0"/>
                        <a:t>разряд-ников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err="1" smtClean="0"/>
                        <a:t>Массо-вые</a:t>
                      </a:r>
                      <a:r>
                        <a:rPr lang="ru-RU" sz="2400" b="1" dirty="0" smtClean="0"/>
                        <a:t> </a:t>
                      </a:r>
                      <a:r>
                        <a:rPr lang="ru-RU" sz="2400" b="1" dirty="0" err="1" smtClean="0"/>
                        <a:t>разря-ды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err="1" smtClean="0"/>
                        <a:t>Пер-вый</a:t>
                      </a:r>
                      <a:r>
                        <a:rPr lang="ru-RU" sz="2400" b="1" dirty="0" smtClean="0"/>
                        <a:t> </a:t>
                      </a:r>
                      <a:r>
                        <a:rPr lang="ru-RU" sz="2400" b="1" dirty="0"/>
                        <a:t>разряд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КМС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МС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МСМК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5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/>
                        <a:t>2013г.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1406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791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739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28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23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1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1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5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2014г.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1201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768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716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33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15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3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1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5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2015г.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1188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724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607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100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15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/>
                        <a:t>1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/>
                        <a:t>1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1" name="Рисунок 20" descr="Невинномысская сборная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841170" y="5236893"/>
            <a:ext cx="3265715" cy="16211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274551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46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37348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Одаренные дети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0" name="Содержимое 4"/>
          <p:cNvGraphicFramePr>
            <a:graphicFrameLocks/>
          </p:cNvGraphicFramePr>
          <p:nvPr/>
        </p:nvGraphicFramePr>
        <p:xfrm>
          <a:off x="251520" y="1556792"/>
          <a:ext cx="8640960" cy="4509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7345" name="Picture 1" descr="C:\Users\Елена\Pictures\клипарт\MorePrinciplesOfLeadership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941713" y="4546241"/>
            <a:ext cx="2017691" cy="15132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22303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47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37348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Одаренные дети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231818" y="1490517"/>
            <a:ext cx="859021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В заключительном этапе Всероссийской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олимпиады принимали участие трое учащихся: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география - Казанцев Виктор, 11 класс, СОШ №20,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право –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Иероклис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Елена, 9 класс, Лицей №1,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800" b="1" dirty="0" smtClean="0">
                <a:ea typeface="Times New Roman" pitchFamily="18" charset="0"/>
                <a:cs typeface="Arial" pitchFamily="34" charset="0"/>
              </a:rPr>
              <a:t>ОБЖ -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Малеванный Борис, 9 класс, гимназия №10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6322" name="Picture 2" descr="C:\Users\Елена\Pictures\клипарт\doccfile26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20011" y="3733458"/>
            <a:ext cx="2942152" cy="22360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22303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48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20606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Профилактика безнадзорности и  правонарушений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8" name="Object 1"/>
          <p:cNvGraphicFramePr>
            <a:graphicFrameLocks/>
          </p:cNvGraphicFramePr>
          <p:nvPr/>
        </p:nvGraphicFramePr>
        <p:xfrm>
          <a:off x="160652" y="1299215"/>
          <a:ext cx="8590160" cy="4663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22303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49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20606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Инфраструктура образовательных учреждений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4" name="Содержимое 3"/>
          <p:cNvGraphicFramePr>
            <a:graphicFrameLocks/>
          </p:cNvGraphicFramePr>
          <p:nvPr/>
        </p:nvGraphicFramePr>
        <p:xfrm>
          <a:off x="2411760" y="1700808"/>
          <a:ext cx="4752528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243906" y="1500011"/>
            <a:ext cx="1872208" cy="201622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Из средств краевого и местного бюджетов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18942" y="3804267"/>
            <a:ext cx="1872208" cy="201622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3942 тыс. рублей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2" name="Левая фигурная скобка 21"/>
          <p:cNvSpPr/>
          <p:nvPr/>
        </p:nvSpPr>
        <p:spPr>
          <a:xfrm>
            <a:off x="1802325" y="1335503"/>
            <a:ext cx="1008112" cy="4680520"/>
          </a:xfrm>
          <a:prstGeom prst="leftBrac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064829" y="2369713"/>
            <a:ext cx="2079171" cy="266592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Заменено  264  </a:t>
            </a:r>
            <a:r>
              <a:rPr lang="ru-RU" sz="2800" b="1" i="1" dirty="0" smtClean="0">
                <a:solidFill>
                  <a:schemeClr val="bg1"/>
                </a:solidFill>
              </a:rPr>
              <a:t>оконных блока в 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</a:rPr>
              <a:t>11 </a:t>
            </a:r>
            <a:r>
              <a:rPr lang="ru-RU" sz="2800" b="1" dirty="0" smtClean="0">
                <a:solidFill>
                  <a:schemeClr val="bg1"/>
                </a:solidFill>
              </a:rPr>
              <a:t> ОУ</a:t>
            </a:r>
          </a:p>
          <a:p>
            <a:pPr algn="ctr"/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5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301952"/>
            <a:ext cx="8449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Предоставление образовательных услуг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0" y="1339125"/>
          <a:ext cx="9000000" cy="47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9" name="Picture 5" descr="D:\РАБОЧИЕ ДОКУМЕНТЫ Тулиева Е.И\личные документы\рисунки\клипарт\1311066946984.jpg"/>
          <p:cNvPicPr>
            <a:picLocks noChangeAspect="1" noChangeArrowheads="1"/>
          </p:cNvPicPr>
          <p:nvPr/>
        </p:nvPicPr>
        <p:blipFill>
          <a:blip r:embed="rId8" cstate="screen"/>
          <a:srcRect l="11734" t="1022" r="2280" b="1909"/>
          <a:stretch>
            <a:fillRect/>
          </a:stretch>
        </p:blipFill>
        <p:spPr bwMode="auto">
          <a:xfrm>
            <a:off x="2882097" y="2615878"/>
            <a:ext cx="3055716" cy="3298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210157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50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20606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Инфраструктура образовательных учреждений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2467" name="Picture 3" descr="F:\фото медкабинет\DSCN078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80857" y="3004458"/>
            <a:ext cx="3976005" cy="2864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2466" name="Picture 2" descr="F:\фото медкабинет\DSCN078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83661" y="1413791"/>
            <a:ext cx="3201796" cy="3027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2468" name="Picture 4" descr="F:\фото медкабинет\DSCN0790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665927" y="2618637"/>
            <a:ext cx="3080308" cy="2310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Прямоугольник 23"/>
          <p:cNvSpPr/>
          <p:nvPr/>
        </p:nvSpPr>
        <p:spPr>
          <a:xfrm>
            <a:off x="3383908" y="1364018"/>
            <a:ext cx="5244936" cy="10772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медицинский кабинет МБОУ СОШ № 15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5182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51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20606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Пожарная безопасность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2927" y="1441908"/>
            <a:ext cx="86007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/>
            <a:r>
              <a:rPr lang="ru-RU" sz="2800" b="1" dirty="0" smtClean="0"/>
              <a:t>В бюджете 2016 года предусмотрены расходы только на техническое обслуживание системы ПАК «Стрелец-мониторинг» в размере 1080 тыс. рублей:</a:t>
            </a:r>
          </a:p>
          <a:p>
            <a:pPr indent="360363"/>
            <a:endParaRPr lang="ru-RU" sz="2800" b="1" dirty="0" smtClean="0"/>
          </a:p>
          <a:p>
            <a:pPr indent="360363">
              <a:buFontTx/>
              <a:buChar char="-"/>
            </a:pPr>
            <a:r>
              <a:rPr lang="ru-RU" sz="2800" b="1" dirty="0" smtClean="0"/>
              <a:t>общеобразовательные организации – 342 тыс.руб.; </a:t>
            </a:r>
          </a:p>
          <a:p>
            <a:pPr indent="360363">
              <a:buFontTx/>
              <a:buChar char="-"/>
            </a:pPr>
            <a:r>
              <a:rPr lang="ru-RU" sz="2800" b="1" dirty="0" smtClean="0"/>
              <a:t>- дошкольные организации – 576 тыс. руб.</a:t>
            </a:r>
          </a:p>
        </p:txBody>
      </p:sp>
      <p:pic>
        <p:nvPicPr>
          <p:cNvPr id="63490" name="Picture 2" descr="http://lesvesti.ru/images/main/43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53373" y="4056845"/>
            <a:ext cx="2490627" cy="1992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5182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52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20606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Пожарная безопасность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2928" y="1441908"/>
            <a:ext cx="83261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/>
            <a:r>
              <a:rPr lang="ru-RU" sz="2800" b="1" dirty="0" smtClean="0"/>
              <a:t>Для обеспечения пожарной безопасности в 2016 году необходимо финансирование в следующем объеме:</a:t>
            </a:r>
          </a:p>
          <a:p>
            <a:pPr indent="360363">
              <a:buFontTx/>
              <a:buChar char="-"/>
            </a:pPr>
            <a:r>
              <a:rPr lang="ru-RU" sz="2800" b="1" dirty="0" smtClean="0"/>
              <a:t>общеобразовательные учреждения и учреждения дополнительного образования – </a:t>
            </a:r>
          </a:p>
          <a:p>
            <a:pPr indent="360363"/>
            <a:r>
              <a:rPr lang="ru-RU" sz="2800" b="1" dirty="0" smtClean="0"/>
              <a:t>12 795 тыс. руб.,</a:t>
            </a:r>
          </a:p>
          <a:p>
            <a:pPr indent="360363">
              <a:buFontTx/>
              <a:buChar char="-"/>
            </a:pPr>
            <a:r>
              <a:rPr lang="ru-RU" sz="2800" b="1" dirty="0" smtClean="0"/>
              <a:t>дошкольные учреждения – 11 834 тыс. руб.</a:t>
            </a:r>
            <a:endParaRPr lang="ru-RU" sz="2800" b="1" dirty="0"/>
          </a:p>
        </p:txBody>
      </p:sp>
      <p:pic>
        <p:nvPicPr>
          <p:cNvPr id="63490" name="Picture 2" descr="http://lesvesti.ru/images/main/43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60002" y="3773510"/>
            <a:ext cx="2828697" cy="2262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5182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53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292928" y="1441908"/>
            <a:ext cx="83261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1. Предоставление качественных основных и дополнительных образовательных услуг населению;</a:t>
            </a:r>
          </a:p>
          <a:p>
            <a:r>
              <a:rPr lang="bg-BG" sz="2400" b="1" dirty="0" smtClean="0"/>
              <a:t>2. </a:t>
            </a:r>
            <a:r>
              <a:rPr lang="ru-RU" sz="2400" b="1" dirty="0" smtClean="0"/>
              <a:t>Выполнение указа Президента Российской Федерации от 07 мая 2012 г. № 597 «О мероприятиях по реализации государственной социальной политики»;</a:t>
            </a:r>
          </a:p>
          <a:p>
            <a:r>
              <a:rPr lang="bg-BG" sz="2400" b="1" dirty="0" smtClean="0"/>
              <a:t>3. </a:t>
            </a:r>
            <a:r>
              <a:rPr lang="ru-RU" sz="2400" b="1" dirty="0" smtClean="0"/>
              <a:t>Формирование  муниципальной системы независимой оценки качества образования в целях достижения стратегических ориентиров национальной образовательной инициативы «Наша новая школа»;</a:t>
            </a:r>
          </a:p>
          <a:p>
            <a:r>
              <a:rPr lang="ru-RU" sz="2400" b="1" dirty="0" smtClean="0"/>
              <a:t>4. Повышение уровня профессиональной компетентности руководящих и педагогических работников с учетом требований профессиональных стандартов;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Основные  направления развития  системы </a:t>
            </a:r>
            <a:r>
              <a:rPr lang="ru-RU" sz="3600" b="1" smtClean="0"/>
              <a:t>образования на 2016 год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5182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54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292928" y="1441908"/>
            <a:ext cx="83261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 smtClean="0"/>
              <a:t>5. </a:t>
            </a:r>
            <a:r>
              <a:rPr lang="ru-RU" sz="2400" b="1" dirty="0" smtClean="0"/>
              <a:t>Совершенствование условий, обеспечивающих развитие мотивации и способностей обучающихся в познании, как основном условии успешного освоения основных образовательных программ, творчестве, труде и спорте, формирующих активную гражданскую позицию, культуру здорового  и безопасного образа жизни;</a:t>
            </a:r>
          </a:p>
          <a:p>
            <a:r>
              <a:rPr lang="ru-RU" sz="2400" b="1" dirty="0" smtClean="0"/>
              <a:t>6. Повышение эффективности воспитательной деятельности, направленной на успешную социализацию детей через интеграцию социальных институтов воспитания (в том числе в летний период);</a:t>
            </a:r>
          </a:p>
          <a:p>
            <a:r>
              <a:rPr lang="ru-RU" sz="2400" b="1" dirty="0" smtClean="0"/>
              <a:t>7. Развитие форм государственно-общественного управления и социального партнерства;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Основные  направления развития  системы образования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5182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55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292928" y="1441908"/>
            <a:ext cx="83261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 smtClean="0"/>
              <a:t>8. </a:t>
            </a:r>
            <a:r>
              <a:rPr lang="ru-RU" sz="2400" b="1" dirty="0" smtClean="0"/>
              <a:t>Расширение состава сведений и сервисов, предоставляемых на официальных сайтах  образовательных организаций  города, с учетом ориентации их содержания на информационные запросы семей;</a:t>
            </a:r>
          </a:p>
          <a:p>
            <a:r>
              <a:rPr lang="bg-BG" sz="2400" b="1" dirty="0" smtClean="0"/>
              <a:t>9. </a:t>
            </a:r>
            <a:r>
              <a:rPr lang="ru-RU" sz="2400" b="1" dirty="0" smtClean="0"/>
              <a:t>Активизация деятельности просветительского, образовательного, научно-методического характера, направленной на продвижение и укрепление позиций русского языка, российской культуры, науки и образования.</a:t>
            </a:r>
          </a:p>
          <a:p>
            <a:r>
              <a:rPr lang="bg-BG" sz="2400" b="1" dirty="0" smtClean="0"/>
              <a:t>10. Внедрение эффективных методов </a:t>
            </a:r>
            <a:r>
              <a:rPr lang="ru-RU" sz="2400" b="1" dirty="0" smtClean="0"/>
              <a:t>формирования устойчивых навыков безопасного поведения обучающихся на дорогах, в быту и в школе.</a:t>
            </a:r>
            <a:endParaRPr lang="ru-RU" sz="24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Основные  направления развития  системы образования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6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232504"/>
            <a:ext cx="8449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Дошкольные образовательные учреждения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8" name="Схема 17"/>
          <p:cNvGraphicFramePr/>
          <p:nvPr/>
        </p:nvGraphicFramePr>
        <p:xfrm>
          <a:off x="0" y="1574156"/>
          <a:ext cx="8935655" cy="4502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Схема 13"/>
          <p:cNvGraphicFramePr/>
          <p:nvPr/>
        </p:nvGraphicFramePr>
        <p:xfrm>
          <a:off x="0" y="1338945"/>
          <a:ext cx="8958805" cy="4824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7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138896"/>
            <a:ext cx="8449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Электронная очередь на устройство в дошкольные образовательные учреждения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8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356611"/>
            <a:ext cx="8449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Общеобразовательные учреждения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0" name="Схема 19"/>
          <p:cNvGraphicFramePr/>
          <p:nvPr/>
        </p:nvGraphicFramePr>
        <p:xfrm>
          <a:off x="174171" y="1480457"/>
          <a:ext cx="8784772" cy="4713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0" y="1338945"/>
            <a:ext cx="8958805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9</a:t>
            </a:fld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0" y="185195"/>
            <a:ext cx="9144000" cy="960699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 rot="20198114">
            <a:off x="7359627" y="474779"/>
            <a:ext cx="1473727" cy="346809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134533"/>
            <a:ext cx="8708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Развитие индивидуальных моделей освоения образовательных программ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293914" y="1447800"/>
          <a:ext cx="8425543" cy="4669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6769ad3832608acd54699af5276a224de640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745</TotalTime>
  <Words>1975</Words>
  <Application>Microsoft Office PowerPoint</Application>
  <PresentationFormat>Экран (4:3)</PresentationFormat>
  <Paragraphs>449</Paragraphs>
  <Slides>55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Грибан</dc:creator>
  <cp:lastModifiedBy>Notebook</cp:lastModifiedBy>
  <cp:revision>145</cp:revision>
  <dcterms:created xsi:type="dcterms:W3CDTF">2013-01-28T12:37:44Z</dcterms:created>
  <dcterms:modified xsi:type="dcterms:W3CDTF">2016-02-24T06:52:20Z</dcterms:modified>
</cp:coreProperties>
</file>